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92" r:id="rId9"/>
    <p:sldId id="262" r:id="rId10"/>
    <p:sldId id="263" r:id="rId11"/>
    <p:sldId id="264" r:id="rId12"/>
    <p:sldId id="290" r:id="rId13"/>
    <p:sldId id="265" r:id="rId14"/>
    <p:sldId id="266" r:id="rId15"/>
    <p:sldId id="267" r:id="rId16"/>
    <p:sldId id="291" r:id="rId17"/>
    <p:sldId id="268" r:id="rId18"/>
    <p:sldId id="269" r:id="rId19"/>
    <p:sldId id="270" r:id="rId20"/>
    <p:sldId id="288" r:id="rId21"/>
    <p:sldId id="271" r:id="rId22"/>
    <p:sldId id="272" r:id="rId23"/>
    <p:sldId id="273" r:id="rId24"/>
    <p:sldId id="293" r:id="rId25"/>
    <p:sldId id="274" r:id="rId26"/>
    <p:sldId id="275" r:id="rId27"/>
    <p:sldId id="276" r:id="rId28"/>
    <p:sldId id="294" r:id="rId29"/>
    <p:sldId id="277" r:id="rId30"/>
    <p:sldId id="278" r:id="rId31"/>
    <p:sldId id="279" r:id="rId32"/>
    <p:sldId id="295" r:id="rId33"/>
    <p:sldId id="280" r:id="rId34"/>
    <p:sldId id="281" r:id="rId35"/>
    <p:sldId id="282" r:id="rId36"/>
    <p:sldId id="296" r:id="rId37"/>
    <p:sldId id="283" r:id="rId38"/>
    <p:sldId id="284" r:id="rId39"/>
    <p:sldId id="285" r:id="rId40"/>
    <p:sldId id="297" r:id="rId41"/>
    <p:sldId id="286" r:id="rId42"/>
    <p:sldId id="287" r:id="rId4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60"/>
  </p:normalViewPr>
  <p:slideViewPr>
    <p:cSldViewPr>
      <p:cViewPr>
        <p:scale>
          <a:sx n="81" d="100"/>
          <a:sy n="81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5AF98-AD35-46AE-A857-5A6E68549E12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FE3C-82D7-4C71-9B17-2AAC838EF2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1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2FE3C-82D7-4C71-9B17-2AAC838EF2F0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47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678900"/>
      </p:ext>
    </p:extLst>
  </p:cSld>
  <p:clrMapOvr>
    <a:masterClrMapping/>
  </p:clrMapOvr>
  <p:transition spd="slow" advClick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675997"/>
      </p:ext>
    </p:extLst>
  </p:cSld>
  <p:clrMapOvr>
    <a:masterClrMapping/>
  </p:clrMapOvr>
  <p:transition spd="slow" advClick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302998"/>
      </p:ext>
    </p:extLst>
  </p:cSld>
  <p:clrMapOvr>
    <a:masterClrMapping/>
  </p:clrMapOvr>
  <p:transition spd="slow" advClick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997775"/>
      </p:ext>
    </p:extLst>
  </p:cSld>
  <p:clrMapOvr>
    <a:masterClrMapping/>
  </p:clrMapOvr>
  <p:transition spd="slow" advClick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959557"/>
      </p:ext>
    </p:extLst>
  </p:cSld>
  <p:clrMapOvr>
    <a:masterClrMapping/>
  </p:clrMapOvr>
  <p:transition spd="slow" advClick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482255"/>
      </p:ext>
    </p:extLst>
  </p:cSld>
  <p:clrMapOvr>
    <a:masterClrMapping/>
  </p:clrMapOvr>
  <p:transition spd="slow" advClick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281171"/>
      </p:ext>
    </p:extLst>
  </p:cSld>
  <p:clrMapOvr>
    <a:masterClrMapping/>
  </p:clrMapOvr>
  <p:transition spd="slow" advClick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017743"/>
      </p:ext>
    </p:extLst>
  </p:cSld>
  <p:clrMapOvr>
    <a:masterClrMapping/>
  </p:clrMapOvr>
  <p:transition spd="slow" advClick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4303099"/>
      </p:ext>
    </p:extLst>
  </p:cSld>
  <p:clrMapOvr>
    <a:masterClrMapping/>
  </p:clrMapOvr>
  <p:transition spd="slow" advClick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523663"/>
      </p:ext>
    </p:extLst>
  </p:cSld>
  <p:clrMapOvr>
    <a:masterClrMapping/>
  </p:clrMapOvr>
  <p:transition spd="slow" advClick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3130041"/>
      </p:ext>
    </p:extLst>
  </p:cSld>
  <p:clrMapOvr>
    <a:masterClrMapping/>
  </p:clrMapOvr>
  <p:transition spd="slow" advClick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29340-51D4-4546-ACD8-45CC66BC9748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1471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okingideas.es/imagenes/2013/11/frurittas-515x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1784" y="1340768"/>
            <a:ext cx="7772400" cy="1470025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Las frutas en ingles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3717032"/>
            <a:ext cx="6400800" cy="1752600"/>
          </a:xfrm>
        </p:spPr>
        <p:txBody>
          <a:bodyPr/>
          <a:lstStyle/>
          <a:p>
            <a:r>
              <a:rPr lang="es-CO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Por: Sebastián zapata Lopera</a:t>
            </a:r>
            <a:endParaRPr lang="es-CO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4 Bisel">
            <a:hlinkClick r:id="rId3" action="ppaction://hlinksldjump"/>
          </p:cNvPr>
          <p:cNvSpPr/>
          <p:nvPr/>
        </p:nvSpPr>
        <p:spPr>
          <a:xfrm>
            <a:off x="2483768" y="4221088"/>
            <a:ext cx="4032448" cy="11631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 smtClean="0"/>
              <a:t>ENTRAR</a:t>
            </a:r>
            <a:endParaRPr lang="es-CO" sz="7200" dirty="0"/>
          </a:p>
        </p:txBody>
      </p:sp>
    </p:spTree>
    <p:extLst>
      <p:ext uri="{BB962C8B-B14F-4D97-AF65-F5344CB8AC3E}">
        <p14:creationId xmlns:p14="http://schemas.microsoft.com/office/powerpoint/2010/main" val="1749145779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centros3.pntic.mec.es/sanped14/recetas/manz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3"/>
            <a:ext cx="9144000" cy="685922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1" name="Picture 4" descr="http://centros3.pntic.mec.es/sanped14/recetas/manz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32313"/>
            <a:ext cx="9144000" cy="685922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MANZANA</a:t>
            </a:r>
            <a:endParaRPr lang="es-CO" dirty="0"/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PEAR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331912" y="2924944"/>
            <a:ext cx="403244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MELON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9 Flecha izquierda">
            <a:hlinkClick r:id="rId5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0750963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22843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Flecha derecha">
            <a:hlinkClick r:id="rId3" action="ppaction://hlinksldjump"/>
          </p:cNvPr>
          <p:cNvSpPr/>
          <p:nvPr/>
        </p:nvSpPr>
        <p:spPr>
          <a:xfrm>
            <a:off x="6444208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PASAR A LA ORACION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1331640" y="1124744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 </a:t>
            </a:r>
            <a: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b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SIGUE ADELANTE</a:t>
            </a:r>
            <a:endParaRPr lang="es-C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373402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0061"/>
            <a:ext cx="9108504" cy="823530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302" y="6406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ELLA  </a:t>
            </a:r>
            <a:r>
              <a:rPr lang="es-ES_tradnl" dirty="0" smtClean="0">
                <a:solidFill>
                  <a:schemeClr val="bg1"/>
                </a:solidFill>
              </a:rPr>
              <a:t>SE </a:t>
            </a:r>
            <a:r>
              <a:rPr lang="es-ES_tradnl" dirty="0" smtClean="0">
                <a:solidFill>
                  <a:schemeClr val="bg1"/>
                </a:solidFill>
              </a:rPr>
              <a:t>COMIÓ </a:t>
            </a:r>
            <a:r>
              <a:rPr lang="es-ES_tradnl" dirty="0" smtClean="0">
                <a:solidFill>
                  <a:schemeClr val="bg1"/>
                </a:solidFill>
              </a:rPr>
              <a:t>LA MANZANA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>
                <a:solidFill>
                  <a:schemeClr val="bg1"/>
                </a:solidFill>
              </a:rPr>
              <a:t>ATE THE </a:t>
            </a:r>
            <a:r>
              <a:rPr lang="es-ES_tradnl" dirty="0">
                <a:solidFill>
                  <a:srgbClr val="FF0000"/>
                </a:solidFill>
              </a:rPr>
              <a:t>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948264" y="5229200"/>
            <a:ext cx="1656184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9908545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7238448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1.gstatic.com/images?q=tbn:ANd9GcRxs-wSkQSYUAT24iGwpfutpnXuIR5mzQA24XmzAvUbcx3tbNiY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PERA</a:t>
            </a:r>
            <a:endParaRPr lang="es-CO" dirty="0"/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PEAR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331912" y="2924944"/>
            <a:ext cx="403244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MELON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5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53369411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47429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444208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 LA ORACION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1331640" y="1124744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 </a:t>
            </a:r>
            <a: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b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SIGUE ADELANTE</a:t>
            </a:r>
            <a:endParaRPr lang="es-C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295079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QJdbsFQAsG6rjzMkE6oMzIt2nH9BiwYhOgIv1AA9Vczx9ocrhd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80"/>
            <a:ext cx="9144000" cy="68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 PERA ESTA DELICIOSA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THIS DELICIOUS </a:t>
            </a:r>
            <a:r>
              <a:rPr lang="es-ES_tradnl" dirty="0">
                <a:solidFill>
                  <a:srgbClr val="FF0000"/>
                </a:solidFill>
              </a:rPr>
              <a:t>PEAR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732240" y="5301208"/>
            <a:ext cx="1728192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</a:t>
            </a:r>
          </a:p>
          <a:p>
            <a:pPr algn="ctr"/>
            <a:r>
              <a:rPr lang="es-ES_tradnl" dirty="0" smtClean="0"/>
              <a:t>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1866648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01751284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static.freepik.com/foto-gratis/frutas-cerezas_17-222145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6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/>
              <a:t>C</a:t>
            </a:r>
            <a:r>
              <a:rPr lang="es-CO" dirty="0" smtClean="0"/>
              <a:t>EREZA</a:t>
            </a:r>
            <a:endParaRPr lang="es-CO" dirty="0"/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CHERRY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331912" y="2850824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GRANADE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ORANGE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5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  <p:sp>
        <p:nvSpPr>
          <p:cNvPr id="9" name="AutoShape 2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3546015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41286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156176" y="527785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IR A LA ORACION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1331640" y="1124744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 </a:t>
            </a:r>
            <a: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b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SIGUE ADELANTE</a:t>
            </a:r>
            <a:endParaRPr lang="es-C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996380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3.gstatic.com/images?q=tbn:ANd9GcTG--ROt6Ckq6bGJP_A4L0bnr2NblXcMjf3_Zn-q-dp7JVn5RRi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9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19313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COCO</a:t>
            </a:r>
            <a:endParaRPr lang="es-CO" dirty="0"/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COCONUT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331912" y="2924944"/>
            <a:ext cx="403244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PEACH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9724636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94"/>
            <a:ext cx="9118811" cy="683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575" y="769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NIÑO </a:t>
            </a: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 LA </a:t>
            </a: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EREZA</a:t>
            </a:r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CHERRY</a:t>
            </a:r>
            <a:r>
              <a:rPr lang="es-CO" dirty="0" smtClean="0"/>
              <a:t> </a:t>
            </a: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EATS</a:t>
            </a:r>
          </a:p>
        </p:txBody>
      </p:sp>
      <p:sp>
        <p:nvSpPr>
          <p:cNvPr id="4" name="AutoShape 2" descr="data:image/jpeg;base64,/9j/4AAQSkZJRgABAQAAAQABAAD/2wCEAAkGBxMSEhUSExMUFBUWFxgYFhgYFxgYGRYYGhYXHBUVGBcaHCggGBolHxcaITEhJSkrLi4uFyAzODMsNygtLisBCgoKDg0OGxAQGzUlICQwLCwsLC0sLCwsLDQsLCwsNCwsLCwsLCwsLCwsLCwsLCwsLCwsLCwsLCwsLCwsLCwsLP/AABEIAMIBAwMBIgACEQEDEQH/xAAcAAEAAgIDAQAAAAAAAAAAAAAABQYEBwECAwj/xABFEAACAQIDBQUFBQYDBgcAAAABAgADEQQSIQUxQVFhBhMicYEHMkKRoSNSYrHBFHKC0eHwM5KyFRZDwtLxJCU0U5Oi4v/EABkBAQADAQEAAAAAAAAAAAAAAAACAwQBBf/EACcRAQACAgICAgEDBQAAAAAAAAABAgMREiExQRNRIgQycRQzQmHR/9oADAMBAAIRAxEAPwDeMREBERAREQEREBERAREQETo1QAgX37vSd4CIiAiIgIiICIiAiIgIiICIiAiIgIiICIiAiIgIiICIiAiIgIiYO19pphqTVqhIRRc23nkAOJO4CB74nEhLDUljYAbzz8gOZlJ257RqVBii5GYX4sw0NraC9/O0172u7e18U7BC9KkbAKpsxH4mGuupsDaVhEYjde+vl1/qZRbJPpfXF9tiY72sMwstMAjib7+FgV/WRp9p+LL37zJ0FJXQ+a5gR6NKLWw7Ag/T9epmdsXZ4rZh8Q1HPSwvITafO1sUjxpszYHtQZta6rUTW70EbMtvvUWOcel5fti9osNihehVR/I6/LfPnnE7JNNrgEA8PunoeHCeD4Rw2db333uQxt1HxbtZ2M0wjbC+ogZzNH9kPaLXoEJWL16Q08RBqJ/EdWE3HsnaVPEUlrUnDo24jhzB5EcRLq3iyi1JqzYiJNAiIgIiICIiAiIgIiICIiAiIgIiICIiAiIgIiICak9s22/EmFVjZfFUAOhZh4Aedhc66eITaW0cYlGm9VzlRFLMeQA1nzjtjHtjMRUruMubxkfdze6vUhQAfKVZZ1GluKu52j8HQLtmbdf+/TrLPs7AXsSOPp0EjsDR4dJbdm0tBMtpbq1061dgpUW24jjI9ez9Wmwq0x41OoHxjiV/FbhxtLVRFpK06Yy6zkwkgv8AZ64mnc6MRyt668ZFvsTQ3AzA7+vH5y50gm/67p54+kCL/Xn0M5rp1rLGbHGbPTtn1uh0z8wp4t038pbew9UYavTrI7/s2KPdsrWvRxGmVKnO40V9+ljfS1f7Wo9NrpbnqLjTdfqOe/ST3YPHCrVRWC2qizjUXZQSvE2IYHXkZPHaYmFGWvUtsqZ2nVBYTtNzAREQEREBERAREQEREBERAREQEREBERAREQERECt+0WmW2diQOKC/lmW4+U0MSA9S24s3r4iB9EAn0T2nw5qYWugFy1JredtJ86YxrMF5WHyvcfO59ZRl8tGHwkMJUtb6S1bLR7AlGtKxsVRnzMQAOegHMkybw3aHEu2WhhHen99mFPS28Agn5jjKIruWzlqNrJQxS/X9ZOVfdE1nj8XVLhsuRidRcbuZtpv8pdcDiy1JQeQndenJl6K1Mt4mPQXA+nGZj0VKnIfQ/wB75TcVsNalXPUqvlF9BYc7aEyc2Rg1T/DesV/G+Yel93pE1rp3nLD7Q0vs+8tfL7w/CSNZG9laRSupp6+NXUDfYOA4t+6RLNtCndWHQ/XfIjsXhstdKhNghb6qVt5aX9JGte0bTuPDbgnMxqWJ56TIBm95rmIiAiIgIiICIiAiIgIiICIiAiIgIiICIiAiIgdKhnzj217j9tZ8O2akzA3tYAjwsBzGm/jvn0JtqmWoVlXeabgeZU2nz1tOkCrEAAA7vTdM+a2tQ1fp8fKJll4BAHObUA3HWWqlQNRfD4fnKhsnxZSeVj6bvzmw9kEZD0EqiO2neoVbHYCzcToWY6nwg7gBxllwGMpmkCoqMNLZELEcPdteRePqKHJYgAHjw8pmYLtFQAAVrnUmyk3A3kWE7rvsrW1vEJPGlcocrpuJtYDz5SQwmFGUMLdJF0u0OHqs1LOc9rFCjA7r6qRcTP2eMqlQdAdJGepT4ddsfaS6HqCPnunTD0FCVKQUrUp6rfTMVGYEHkdQR1MyseVGRmNlzpf1cAfUges9sWQhz5LtruJN7iw0O6Qm32RX6S+Aq5qat0/LSZtCtbTh+UxsBgTTpIDvtr0J4T0noV3qNvLvrlOkkDOZi4WpwPpMqdRIiICIiAiIgIiICIiAiIgIiICIiAiIgIiIHBF5ozt3sZ8LVanlPd1GvSbgRf3D+JRp1AB8t6TD2lgqdVCtVEqLvysAwvwNjxleSnKF2HL8ctDbIolVsRusT0vYfnYesuGyq4AytuPH9ZdV2TQFNqQpIqOLMAAL+vOUPb+yauFvoXpHRXG8clbkfzlVqTWNr6ZYvOkNtrBNUqNldkI0B0I3ghgCNG8O/qec7YfZuMqAqMQy5Ayqw8JBqeKoBlAJB8N78tJiHaoU3qGyk2udJLptyjSply5a7EgAgnSwBt5ASuJmWncRHhYez+zqdNFdFsXALG92PNSTroRb0kqVA9ZSNmduaaK2ehUWmHJLAgimHPxCw+InjxlkrYlmbKBx3yU9K7c5ndnfE0RVqUaZ3NVXN+6gLkepUD1lqo4amrZsg03dPIbhIbYODz1C280wLfxZh+Q+snTLscRMbZM1pi2kgjAi4mNiKVtROlGplPTjM21xLVCPBkhTa4BmBUWxtMjBtvEDJiIgIiICIiAiIgIiICIiAiIgIiICIiAiIgJ44o+Ez2nji/dgYU6YvZ64ilUovudctxvB4MORBsR5TmrUCgsxCgaknQD1kVX7SBUJoKKp/Ecii3Eki538Bw3zkuxv00h2jwjrWppV96kalOpyzq1w3LxKQRztMo0KdcpTpoUOmY5i1rA5jb7pNjrqN15MPtB6+KqvWVBULZWCqVUgKMpsSSfDbfvtM7D4cIdABfkAPymXw9OuX8NTCup2XxdY9wSEoFgWbMCD+ILe5NunDpNnYXC21OulhfkB+cwdnW0sPOSoqTkk3mYhzhNsDDM+ZHfMoIy5fhvp4iOcyOzPaB8bRqVnpiiadR0K3zWCgEEtx0IkRiKOY36EfOevYpO72XUdvjqYhj1AdkHzySzFNt6nwzZq1mOXtOU9pjKrPYFtQoNzzmdR2zRFleoqNvAYgG3CVejSIVAfhUkkc8ygj0E7YyiDVa432+WUWlt7ajcKqY4tOluxJBswIII3iMKfFKpQzUtaZtrqu9T5j9RJ7ZOOFRrHwsL3X9QeInKZIs5fFNU1ERLFRERAREQEREBERAREQEREBERAREQEREBKNtvtz9o1DDItTKcr1GJyAjeqgavbde4HnJjt5tM4fB1XU2dgKaHkzm1x5C59Jrzs9ggqjTgJRlyTHUNGHHFu5ZrtXdzUqsXUm5XcAPwDhaTX+yipUg3DDQ+Y0+f6TrSpyUw7XwxHGncf5TdfpaMdt9SZI14UbtRs00q1OvbSoAraW+0W9vmv+gzsniXTfL/tXCU69Mow0qAa8UYaq48jr85r5sFVouVI1U2YfqOnEecjkjjbf2txTyrr3CTwFS1pKFtZGUaelwDMrDPIwsnw9q1cU0ZzwBPnYSZOCNHZ6UT7y00Vv3jbN9SZhbLwPf1RcXp0mBc8GcarSHOxszeQHE2ndut9mR1vL8dfbNlt3pC0FuikcyD/ABD+YHznXHCxV/vLb1H9D9J67LW9Fl8/nwmRXw3eYckDX319L3H5j5SWSu6IUtqyLNWelMcQbEagjgZDDGC8zcLiwZk5dNetyuWytod4LNYOB4hz/EOkkJS1qkEOpsw3H9DzEn9l7ZWpZG8FTlwbqp4+W+aKZN9SzZcU17jwlYnAM5lqgiIgIiICIiAiIgIiICIiAiIgIicGBrz2sYi7YWjwLPUP8ICr/qPymPsil4RMb2h4kPj1UkBaNEFjyLMSb+mX5ieFHatR1y4VQCf+LUHhA5qg1Y9TYecxZZ/Nvwx+ELI1RAcudc33cwv8uEz9lC/erzCn5gr/AMsolHZwoBs9Wo7uXJItdnOt7cRfzMs3YfHVKord6uV07tWsbqSVZ7q3EEMD6zuG35O/qMUVpuExRGakp4qMp65TYzA2iFqEE6MNA3AjSyt068JmYF/HVp8/GPX3vqJi4xOM1TETDJWZrPTG/Y6tiFpMfIrb55rTvgezVVz9s4pJf3abXqN5vuQfu3PUTKoVSANd/n/OZlOqbbzOVxVTtntPSRRqdFFp01CqosqruAkftFywN+U86r7vOe1RL/KXKWL2fS+YdZm4OplBXqfQ8R5Hf5zG2J4WYdZ6YlctbfYNOEtebarihi6lFtLtmpngVYXA6WJI9J1XEEagyV9p2GKFMUi3NEBvOzZlPXxaeskNqdle9pLicMArOoZ6O5SSPFkv7jX+Hcekw5MU7nTbTLEVjaMwe1OBmf3waU96hUkEEEGzAixB4gg7jPShtQqd8q2v02HgNuVKdg16iefjHr8Xr85ZsDjkqrmRgeY4joRvE1XhdsA8Zxie0K02Hdse8/CbWHNjut0MupmmGfJ+nifHTbt5zNd0O22JygtSp2tvs/i66aCWbYvaVK1lZe7Y7tbq3QGw185fGWszpmthvWNzCeicAzmWKiIiAiIgIiICIiAiIgJ4Y3FLSpvUc2VFLMeQAuZ7zXftW2qcqYRPi+0rHcFQHwKT1IJt+HrOWnUbSrXlOmv9s4upXZ67aCtUJboBrTT0A+ky9i7TqladJAEF8odtTbot7fP5SMxO0qZApWutwS3UXtbprPek+XKEKm/O+nXrPPtvb06ahfQtPDqS16lRtB8VSofury+gHScdnab0C/eAK1Yio1jcKQqrlB5BVHDrIrYeISnmapdqhsFJ1J5Ko4DoJI7UJC98xOcA2UHRU+IdTzMspPcTBkjdZiUscTlr0mO5gyn6ESU2nhRvB0MquNrXoo4+Blb03H6GWfAYnvaXUTXSe9PPtGo2jqIN8vykjTpmRuKFjflMqli7gSyEZe5QXHHWZ1R/D5SMVzrYZjYkDQZjwFzoL9Z3w2LNWitTKyZlvka2ZdSLGxI4cDOuacbKbxN5zJ2gb6zAwBsTMvGnQQMbahz0cw1anc+a/EP19JO9n2Bw9MjXw/W5v9ZXcPXAOu7j+slexeILYVFYgvTL03t95XYXHQ2v/wBpyxPh17SdlaOMFz9nVAstRd/kw+Jeh9CJqvtDsDEYM/bLdNwqLqjcrnerdD6Ezek861FXBVgGBFiCAQRyIO+U3xRZZjzWp/D5zqVWG4zwwdmqLTO9iCf5ek2d2r9ni2arhCEsCWpMfDYanIx93yOnlNU4A5sVSF/etbrfW30ma1Jq2UvF/DZe0cUKOGW3xOqL+v0maoBpqGGnDz8+Er3bdbLhUB1DF/M+BR+ZkvhsZdVBDXFUobjQlVuWU8V1t5gyvS+I3C19n9pPcU6jZgSQhJ8QP3SfiGm/fLKJQNmYi+JIXetSl6Ehb/Qy/ia8Npmvbz/1NIrbr25iIlzMREQEREBERAREQMLbO0Fw9GpXfdTUt58gOpNh6z5323tiriar1KjEljfoOQA4ADT0m3PbFWZdn6bjWphvK5t/9gs0rRGsozW9NOCvW3NKkZKYElbAjMB6H5zjDUpJ4PDM7KiLmZiFUcyZkmWyI129dmUXYuyJUY01NRiPgVdd58tAN8zdm41q1GrVc3LFlHIKNAB+c2lsHYVPD0O5tcsD3jffYixPlwA5TU2Gw37MlXDMbmk7oW52bRvUWM1Y8XHuWW+bn1HhnbJxOfDlCeBEkuz20ioF+GhHlKjszGBC6nzEzqeJysSNx19ZKJ05MbX/ABtiA67jK7tzan7PSaqCoOgXN7uYnTMLgkdBrpped9m7bVMqvchmVBx8THT8vkJg7e23hRU7kYimaishZASSMrqzAm2W4Ck2vwl023XcKojU9rNsfHrUVHV0cEDxJ7pPEgXJHkTcT3w9a1FTwtbl8R0ufL6TR+zu1lZKheiEormd2QAZWU+LKTxa+g3akWtPLtTjq2OdnUE0ku4og3FINrUqFdbgtdi4uBmtpIRl+1k4dSuftI7UYjD1EwuHc0c1PvKjr75zFgqKd6iy3uNTcazG7F7dq98lHF4pq1LEo6hXrO70zlzK+a5ylspQC+YEg2F9aLg8ItRgrMmUDV2JOVRa5N/EbX90XPITvs+r3D1CrCxRlvrnIJAK0tNC4GXMbFVZjvEr5/ltrthimDuP+tsntNhqRanUxKVGp7mBv3gscoZlGVamlmuQNzaXIEhsjatTDsLICtRcoYtYVK9R7owS1xTzOfESPCd00m+JJS5a1iMtOxCgb7jgLHncmS1TtLiqeGohWQIoZaXgBOVS6ksWvcgOqi1rCdrkn2z3wah9B9lx3KthGNVmoW8dV+8asr3IrBr3ALB1y8Mlt1pPCar7IdpsTiqJx7XJotTo4inRVSXpqpY1DnGgHelyqHNpv0sdpU2uLiWxO2SYRfaxwuCxJJy2o1NeXgbWfNux2/8AM0psQuRio10LZSFN+R4T6ZaqKtSph3pEp3akscpR85cGnlve4C8RbxSvdpfZzgMZTWm1Luil8j0rKy31I3EML62IMjavJdiyRSPHvbXG13aptEDMop0kpqWBzXcM7eDgTZx9JYcNi0dvDolJDbjZV1qOefK/E+cmNm+zDD0aJoitXa9yGbJoSQdwX+7yd2T2Sw9Ci9EAt3oIqMdCRyFvdA4ASj4bb/01/wBVi49b2gew2EzOXI3M1R76lWYnIhI00X/SJfxMTZ2z0orlS+puSdSx5k/3umXL8dOMaY8+T5L7jwRESakiIga3HaHEj/jN/lT/AKZ3HajFD4wfNF/pIU1DynGcyncr9QnP97sSPip/5P6zuvbTEfdon+Fh/wA8rxM62EcpOMLQnbWtxp0j5Fh/Oep7b1P/AGE/+Q/9MqYE7ATsXc4wku1e3zjcLVwxohSwBRu8vZ1YMhIyjS4E1dhuRFiDYg7wRvB6y+1soBJ3DfKbiqXeVGqXK34LYaDcTzPWV5ZiV2KNMmgbTYPYkUsN9tWVzVOigAEU1Pr7x48t3O9G2VVFJgbZv3tSPI20lsp18y3X+vyleOI3tZlmdaXw9qcOBclx/Af0mott1i9fEugulSq7KdxIbodR/SSOOxWm+RHei0ttklTXHCGyVA18pHPcfyM9ExVRdMjH0vM01R0nVK63F1Nri9rXtxtK+UrOMIDEdoq7VwtN8gDFEAAvf3SWJBIO/UbpFYE0g4NiAc12NiTmRgCLi+8jjxkrtfYTPiGqYbLlYlghcK1+IGYga68eMjqmCxNBXz0ayIVActTOWwYMvitYagG4Ms10lHC3U9McYN6dlanUAPizEbxawF9xUG+7nPMVcpOpGg193W2o+p85gY7El2zXvbTff0F+EYTUi5neM+ZK5dTwj7TFaujqAiZbDUlrlmsLm/AXBIFtLnUzptSnSRaQV+8Yrma25c1rJbeGBDX4G6zN2VWpU8zspLDKaVtwIN7su4jhaYWFwxqVWVQvEsWsFRRbMSTuAvrbXSRq1ZYmdTLzxmP8CU1phRpc2JLmxG86jfawkvhcD/4YZ7rURyqU2QeLOgYKM2qk23yIweJ7rEoWAIpvfTod4/MSdoYqmCv2jVFSsK9Wowymw8KqAxJdvFw/nO68M9tzMzpndje1ON2dUelRpNVpiqxq0DTGZl0Ga4AbPYjffdum2tm+0XBpRcDvXNJiqU6ad5UZMoZDlQnKADkJYjVDNIbB2wDdXcI5qKwrMhbNYMAtUA65bhgeY1voJ6DGoO8QV6n+KKiuFINUhRcMBa3iva+kny0oph5+W++xfbHDbQqVTSLq4VPs6ihXyjN4xYkEXa2h4dRLbeaE7J4zPjA+Hz2XEd472AvR7plKtuBJZhZTfU34TYR21XQJ47Bu8P8Ahg6ZhbTid+slF+tqsmKa20vBaYuKU5gRc8ABw3/36SmUtv1SXvlAa+9Ln3rqDY6jp1nf/eWqL2WmBmUr4CL7szNZtP8AtHyQh8crxSJAGbfxnfNNK+0DttUU0aC1GpE1lrO1PMpalnYAFgb/AA7hv0Ehdn9tq2HouHxdQtVWs1Ivnqmnn0pVASTlYZTZd2vCd5wl8NuPJtmv7R9mJXOHbFKHUlWNmyKwNiDUtlBvpvlqVwd0+T9lPh7O1YB2c3AOe1nIudPiALG/MDfNyez/ALRtTwFBMoZVzKhu3uBwBa4vlF3AvwQTnOPZbFqImGzolVXtcbC9Hh9//wDMRzqhwspTGdWiJBbDhp1nETg5nIiIdhhbYP2ZleWIlORdjeiyewXuDyiJGieTww8cdT5mYYPhiJJB0caTGcTiJKHJeTSMqY2rSdTSqPT8QHgYrpfdoYiW/wCKv22lsGitewrKKoKXIqAOD18V54Y3YOFV/DhsOvlSQcddwiJKndZVX6tDVG2ECV6yoAoV3ACiwAubAAbpC4U6REj6bN/s/hzXP2n99J6PETp7s8sHuPnJvY9JWqEMoayra4BtdxffOYnfauP2Ny7B2bRpq7pSpowUEMqKpBvvBAuJ41GJJJJJudTvnMRlV17dUM88XwiJTCUqH7Rh/wCnPH7QX42BUgX5azB7CUw+JYMAw7ivoRce7bcehI9YiTTj+3KsUzpN80kCpTVQFUU6YAAsAMg0AG6InLI29OYiJF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data:image/jpeg;base64,/9j/4AAQSkZJRgABAQAAAQABAAD/2wCEAAkGBxMSEhUSExMUFBUWFxgYFhgYFxgYGRYYGhYXHBUVGBcaHCggGBolHxcaITEhJSkrLi4uFyAzODMsNygtLisBCgoKDg0OGxAQGzUlICQwLCwsLC0sLCwsLDQsLCwsNCwsLCwsLCwsLCwsLCwsLCwsLCwsLCwsLCwsLCwsLCwsLP/AABEIAMIBAwMBIgACEQEDEQH/xAAcAAEAAgIDAQAAAAAAAAAAAAAABQYEBwECAwj/xABFEAACAQIDBQUFBQYDBgcAAAABAgADEQQSIQUxQVFhBhMicYEHMkKRoSNSYrHBFHKC0eHwM5KyFRZDwtLxJCU0U5Oi4v/EABkBAQADAQEAAAAAAAAAAAAAAAACAwQBBf/EACcRAQACAgICAgEDBQAAAAAAAAABAgMREiExQRNRIgQycRQzQmHR/9oADAMBAAIRAxEAPwDeMREBERAREQEREBERAREQETo1QAgX37vSd4CIiAiIgIiICIiAiIgIiICIiAiIgIiICIiAiIgIiICIiAiIgIiYO19pphqTVqhIRRc23nkAOJO4CB74nEhLDUljYAbzz8gOZlJ257RqVBii5GYX4sw0NraC9/O0172u7e18U7BC9KkbAKpsxH4mGuupsDaVhEYjde+vl1/qZRbJPpfXF9tiY72sMwstMAjib7+FgV/WRp9p+LL37zJ0FJXQ+a5gR6NKLWw7Ag/T9epmdsXZ4rZh8Q1HPSwvITafO1sUjxpszYHtQZta6rUTW70EbMtvvUWOcel5fti9osNihehVR/I6/LfPnnE7JNNrgEA8PunoeHCeD4Rw2db333uQxt1HxbtZ2M0wjbC+ogZzNH9kPaLXoEJWL16Q08RBqJ/EdWE3HsnaVPEUlrUnDo24jhzB5EcRLq3iyi1JqzYiJNAiIgIiICIiAiIgIiICIiAiIgIiICIiAiIgIiICak9s22/EmFVjZfFUAOhZh4Aedhc66eITaW0cYlGm9VzlRFLMeQA1nzjtjHtjMRUruMubxkfdze6vUhQAfKVZZ1GluKu52j8HQLtmbdf+/TrLPs7AXsSOPp0EjsDR4dJbdm0tBMtpbq1061dgpUW24jjI9ez9Wmwq0x41OoHxjiV/FbhxtLVRFpK06Yy6zkwkgv8AZ64mnc6MRyt668ZFvsTQ3AzA7+vH5y50gm/67p54+kCL/Xn0M5rp1rLGbHGbPTtn1uh0z8wp4t038pbew9UYavTrI7/s2KPdsrWvRxGmVKnO40V9+ljfS1f7Wo9NrpbnqLjTdfqOe/ST3YPHCrVRWC2qizjUXZQSvE2IYHXkZPHaYmFGWvUtsqZ2nVBYTtNzAREQEREBERAREQEREBERAREQEREBERAREQERECt+0WmW2diQOKC/lmW4+U0MSA9S24s3r4iB9EAn0T2nw5qYWugFy1JredtJ86YxrMF5WHyvcfO59ZRl8tGHwkMJUtb6S1bLR7AlGtKxsVRnzMQAOegHMkybw3aHEu2WhhHen99mFPS28Agn5jjKIruWzlqNrJQxS/X9ZOVfdE1nj8XVLhsuRidRcbuZtpv8pdcDiy1JQeQndenJl6K1Mt4mPQXA+nGZj0VKnIfQ/wB75TcVsNalXPUqvlF9BYc7aEyc2Rg1T/DesV/G+Yel93pE1rp3nLD7Q0vs+8tfL7w/CSNZG9laRSupp6+NXUDfYOA4t+6RLNtCndWHQ/XfIjsXhstdKhNghb6qVt5aX9JGte0bTuPDbgnMxqWJ56TIBm95rmIiAiIgIiICIiAiIgIiICIiAiIgIiICIiAiIgdKhnzj217j9tZ8O2akzA3tYAjwsBzGm/jvn0JtqmWoVlXeabgeZU2nz1tOkCrEAAA7vTdM+a2tQ1fp8fKJll4BAHObUA3HWWqlQNRfD4fnKhsnxZSeVj6bvzmw9kEZD0EqiO2neoVbHYCzcToWY6nwg7gBxllwGMpmkCoqMNLZELEcPdteRePqKHJYgAHjw8pmYLtFQAAVrnUmyk3A3kWE7rvsrW1vEJPGlcocrpuJtYDz5SQwmFGUMLdJF0u0OHqs1LOc9rFCjA7r6qRcTP2eMqlQdAdJGepT4ddsfaS6HqCPnunTD0FCVKQUrUp6rfTMVGYEHkdQR1MyseVGRmNlzpf1cAfUges9sWQhz5LtruJN7iw0O6Qm32RX6S+Aq5qat0/LSZtCtbTh+UxsBgTTpIDvtr0J4T0noV3qNvLvrlOkkDOZi4WpwPpMqdRIiICIiAiIgIiICIiAiIgIiICIiAiIgIiIHBF5ozt3sZ8LVanlPd1GvSbgRf3D+JRp1AB8t6TD2lgqdVCtVEqLvysAwvwNjxleSnKF2HL8ctDbIolVsRusT0vYfnYesuGyq4AytuPH9ZdV2TQFNqQpIqOLMAAL+vOUPb+yauFvoXpHRXG8clbkfzlVqTWNr6ZYvOkNtrBNUqNldkI0B0I3ghgCNG8O/qec7YfZuMqAqMQy5Ayqw8JBqeKoBlAJB8N78tJiHaoU3qGyk2udJLptyjSply5a7EgAgnSwBt5ASuJmWncRHhYez+zqdNFdFsXALG92PNSTroRb0kqVA9ZSNmduaaK2ehUWmHJLAgimHPxCw+InjxlkrYlmbKBx3yU9K7c5ndnfE0RVqUaZ3NVXN+6gLkepUD1lqo4amrZsg03dPIbhIbYODz1C280wLfxZh+Q+snTLscRMbZM1pi2kgjAi4mNiKVtROlGplPTjM21xLVCPBkhTa4BmBUWxtMjBtvEDJiIgIiICIiAiIgIiICIiAiIgIiICIiAiIgJ44o+Ez2nji/dgYU6YvZ64ilUovudctxvB4MORBsR5TmrUCgsxCgaknQD1kVX7SBUJoKKp/Ecii3Eki538Bw3zkuxv00h2jwjrWppV96kalOpyzq1w3LxKQRztMo0KdcpTpoUOmY5i1rA5jb7pNjrqN15MPtB6+KqvWVBULZWCqVUgKMpsSSfDbfvtM7D4cIdABfkAPymXw9OuX8NTCup2XxdY9wSEoFgWbMCD+ILe5NunDpNnYXC21OulhfkB+cwdnW0sPOSoqTkk3mYhzhNsDDM+ZHfMoIy5fhvp4iOcyOzPaB8bRqVnpiiadR0K3zWCgEEtx0IkRiKOY36EfOevYpO72XUdvjqYhj1AdkHzySzFNt6nwzZq1mOXtOU9pjKrPYFtQoNzzmdR2zRFleoqNvAYgG3CVejSIVAfhUkkc8ygj0E7YyiDVa432+WUWlt7ajcKqY4tOluxJBswIII3iMKfFKpQzUtaZtrqu9T5j9RJ7ZOOFRrHwsL3X9QeInKZIs5fFNU1ERLFRERAREQEREBERAREQEREBERAREQEREBKNtvtz9o1DDItTKcr1GJyAjeqgavbde4HnJjt5tM4fB1XU2dgKaHkzm1x5C59Jrzs9ggqjTgJRlyTHUNGHHFu5ZrtXdzUqsXUm5XcAPwDhaTX+yipUg3DDQ+Y0+f6TrSpyUw7XwxHGncf5TdfpaMdt9SZI14UbtRs00q1OvbSoAraW+0W9vmv+gzsniXTfL/tXCU69Mow0qAa8UYaq48jr85r5sFVouVI1U2YfqOnEecjkjjbf2txTyrr3CTwFS1pKFtZGUaelwDMrDPIwsnw9q1cU0ZzwBPnYSZOCNHZ6UT7y00Vv3jbN9SZhbLwPf1RcXp0mBc8GcarSHOxszeQHE2ndut9mR1vL8dfbNlt3pC0FuikcyD/ABD+YHznXHCxV/vLb1H9D9J67LW9Fl8/nwmRXw3eYckDX319L3H5j5SWSu6IUtqyLNWelMcQbEagjgZDDGC8zcLiwZk5dNetyuWytod4LNYOB4hz/EOkkJS1qkEOpsw3H9DzEn9l7ZWpZG8FTlwbqp4+W+aKZN9SzZcU17jwlYnAM5lqgiIgIiICIiAiIgIiICIiAiIgIicGBrz2sYi7YWjwLPUP8ICr/qPymPsil4RMb2h4kPj1UkBaNEFjyLMSb+mX5ieFHatR1y4VQCf+LUHhA5qg1Y9TYecxZZ/Nvwx+ELI1RAcudc33cwv8uEz9lC/erzCn5gr/AMsolHZwoBs9Wo7uXJItdnOt7cRfzMs3YfHVKord6uV07tWsbqSVZ7q3EEMD6zuG35O/qMUVpuExRGakp4qMp65TYzA2iFqEE6MNA3AjSyt068JmYF/HVp8/GPX3vqJi4xOM1TETDJWZrPTG/Y6tiFpMfIrb55rTvgezVVz9s4pJf3abXqN5vuQfu3PUTKoVSANd/n/OZlOqbbzOVxVTtntPSRRqdFFp01CqosqruAkftFywN+U86r7vOe1RL/KXKWL2fS+YdZm4OplBXqfQ8R5Hf5zG2J4WYdZ6YlctbfYNOEtebarihi6lFtLtmpngVYXA6WJI9J1XEEagyV9p2GKFMUi3NEBvOzZlPXxaeskNqdle9pLicMArOoZ6O5SSPFkv7jX+Hcekw5MU7nTbTLEVjaMwe1OBmf3waU96hUkEEEGzAixB4gg7jPShtQqd8q2v02HgNuVKdg16iefjHr8Xr85ZsDjkqrmRgeY4joRvE1XhdsA8Zxie0K02Hdse8/CbWHNjut0MupmmGfJ+nifHTbt5zNd0O22JygtSp2tvs/i66aCWbYvaVK1lZe7Y7tbq3QGw185fGWszpmthvWNzCeicAzmWKiIiAiIgIiICIiAiIgJ4Y3FLSpvUc2VFLMeQAuZ7zXftW2qcqYRPi+0rHcFQHwKT1IJt+HrOWnUbSrXlOmv9s4upXZ67aCtUJboBrTT0A+ky9i7TqladJAEF8odtTbot7fP5SMxO0qZApWutwS3UXtbprPek+XKEKm/O+nXrPPtvb06ahfQtPDqS16lRtB8VSofury+gHScdnab0C/eAK1Yio1jcKQqrlB5BVHDrIrYeISnmapdqhsFJ1J5Ko4DoJI7UJC98xOcA2UHRU+IdTzMspPcTBkjdZiUscTlr0mO5gyn6ESU2nhRvB0MquNrXoo4+Blb03H6GWfAYnvaXUTXSe9PPtGo2jqIN8vykjTpmRuKFjflMqli7gSyEZe5QXHHWZ1R/D5SMVzrYZjYkDQZjwFzoL9Z3w2LNWitTKyZlvka2ZdSLGxI4cDOuacbKbxN5zJ2gb6zAwBsTMvGnQQMbahz0cw1anc+a/EP19JO9n2Bw9MjXw/W5v9ZXcPXAOu7j+slexeILYVFYgvTL03t95XYXHQ2v/wBpyxPh17SdlaOMFz9nVAstRd/kw+Jeh9CJqvtDsDEYM/bLdNwqLqjcrnerdD6Ezek861FXBVgGBFiCAQRyIO+U3xRZZjzWp/D5zqVWG4zwwdmqLTO9iCf5ek2d2r9ni2arhCEsCWpMfDYanIx93yOnlNU4A5sVSF/etbrfW30ma1Jq2UvF/DZe0cUKOGW3xOqL+v0maoBpqGGnDz8+Er3bdbLhUB1DF/M+BR+ZkvhsZdVBDXFUobjQlVuWU8V1t5gyvS+I3C19n9pPcU6jZgSQhJ8QP3SfiGm/fLKJQNmYi+JIXetSl6Ehb/Qy/ia8Npmvbz/1NIrbr25iIlzMREQEREBERAREQMLbO0Fw9GpXfdTUt58gOpNh6z5323tiriar1KjEljfoOQA4ADT0m3PbFWZdn6bjWphvK5t/9gs0rRGsozW9NOCvW3NKkZKYElbAjMB6H5zjDUpJ4PDM7KiLmZiFUcyZkmWyI129dmUXYuyJUY01NRiPgVdd58tAN8zdm41q1GrVc3LFlHIKNAB+c2lsHYVPD0O5tcsD3jffYixPlwA5TU2Gw37MlXDMbmk7oW52bRvUWM1Y8XHuWW+bn1HhnbJxOfDlCeBEkuz20ioF+GhHlKjszGBC6nzEzqeJysSNx19ZKJ05MbX/ABtiA67jK7tzan7PSaqCoOgXN7uYnTMLgkdBrpped9m7bVMqvchmVBx8THT8vkJg7e23hRU7kYimaishZASSMrqzAm2W4Ck2vwl023XcKojU9rNsfHrUVHV0cEDxJ7pPEgXJHkTcT3w9a1FTwtbl8R0ufL6TR+zu1lZKheiEormd2QAZWU+LKTxa+g3akWtPLtTjq2OdnUE0ku4og3FINrUqFdbgtdi4uBmtpIRl+1k4dSuftI7UYjD1EwuHc0c1PvKjr75zFgqKd6iy3uNTcazG7F7dq98lHF4pq1LEo6hXrO70zlzK+a5ylspQC+YEg2F9aLg8ItRgrMmUDV2JOVRa5N/EbX90XPITvs+r3D1CrCxRlvrnIJAK0tNC4GXMbFVZjvEr5/ltrthimDuP+tsntNhqRanUxKVGp7mBv3gscoZlGVamlmuQNzaXIEhsjatTDsLICtRcoYtYVK9R7owS1xTzOfESPCd00m+JJS5a1iMtOxCgb7jgLHncmS1TtLiqeGohWQIoZaXgBOVS6ksWvcgOqi1rCdrkn2z3wah9B9lx3KthGNVmoW8dV+8asr3IrBr3ALB1y8Mlt1pPCar7IdpsTiqJx7XJotTo4inRVSXpqpY1DnGgHelyqHNpv0sdpU2uLiWxO2SYRfaxwuCxJJy2o1NeXgbWfNux2/8AM0psQuRio10LZSFN+R4T6ZaqKtSph3pEp3akscpR85cGnlve4C8RbxSvdpfZzgMZTWm1Luil8j0rKy31I3EML62IMjavJdiyRSPHvbXG13aptEDMop0kpqWBzXcM7eDgTZx9JYcNi0dvDolJDbjZV1qOefK/E+cmNm+zDD0aJoitXa9yGbJoSQdwX+7yd2T2Sw9Ci9EAt3oIqMdCRyFvdA4ASj4bb/01/wBVi49b2gew2EzOXI3M1R76lWYnIhI00X/SJfxMTZ2z0orlS+puSdSx5k/3umXL8dOMaY8+T5L7jwRESakiIga3HaHEj/jN/lT/AKZ3HajFD4wfNF/pIU1DynGcyncr9QnP97sSPip/5P6zuvbTEfdon+Fh/wA8rxM62EcpOMLQnbWtxp0j5Fh/Oep7b1P/AGE/+Q/9MqYE7ATsXc4wku1e3zjcLVwxohSwBRu8vZ1YMhIyjS4E1dhuRFiDYg7wRvB6y+1soBJ3DfKbiqXeVGqXK34LYaDcTzPWV5ZiV2KNMmgbTYPYkUsN9tWVzVOigAEU1Pr7x48t3O9G2VVFJgbZv3tSPI20lsp18y3X+vyleOI3tZlmdaXw9qcOBclx/Af0mott1i9fEugulSq7KdxIbodR/SSOOxWm+RHei0ttklTXHCGyVA18pHPcfyM9ExVRdMjH0vM01R0nVK63F1Nri9rXtxtK+UrOMIDEdoq7VwtN8gDFEAAvf3SWJBIO/UbpFYE0g4NiAc12NiTmRgCLi+8jjxkrtfYTPiGqYbLlYlghcK1+IGYga68eMjqmCxNBXz0ayIVActTOWwYMvitYagG4Ms10lHC3U9McYN6dlanUAPizEbxawF9xUG+7nPMVcpOpGg193W2o+p85gY7El2zXvbTff0F+EYTUi5neM+ZK5dTwj7TFaujqAiZbDUlrlmsLm/AXBIFtLnUzptSnSRaQV+8Yrma25c1rJbeGBDX4G6zN2VWpU8zspLDKaVtwIN7su4jhaYWFwxqVWVQvEsWsFRRbMSTuAvrbXSRq1ZYmdTLzxmP8CU1phRpc2JLmxG86jfawkvhcD/4YZ7rURyqU2QeLOgYKM2qk23yIweJ7rEoWAIpvfTod4/MSdoYqmCv2jVFSsK9Wowymw8KqAxJdvFw/nO68M9tzMzpndje1ON2dUelRpNVpiqxq0DTGZl0Ga4AbPYjffdum2tm+0XBpRcDvXNJiqU6ad5UZMoZDlQnKADkJYjVDNIbB2wDdXcI5qKwrMhbNYMAtUA65bhgeY1voJ6DGoO8QV6n+KKiuFINUhRcMBa3iva+kny0oph5+W++xfbHDbQqVTSLq4VPs6ihXyjN4xYkEXa2h4dRLbeaE7J4zPjA+Hz2XEd472AvR7plKtuBJZhZTfU34TYR21XQJ47Bu8P8Ahg6ZhbTid+slF+tqsmKa20vBaYuKU5gRc8ABw3/36SmUtv1SXvlAa+9Ln3rqDY6jp1nf/eWqL2WmBmUr4CL7szNZtP8AtHyQh8crxSJAGbfxnfNNK+0DttUU0aC1GpE1lrO1PMpalnYAFgb/AA7hv0Ehdn9tq2HouHxdQtVWs1Ivnqmnn0pVASTlYZTZd2vCd5wl8NuPJtmv7R9mJXOHbFKHUlWNmyKwNiDUtlBvpvlqVwd0+T9lPh7O1YB2c3AOe1nIudPiALG/MDfNyez/ALRtTwFBMoZVzKhu3uBwBa4vlF3AvwQTnOPZbFqImGzolVXtcbC9Hh9//wDMRzqhwspTGdWiJBbDhp1nETg5nIiIdhhbYP2ZleWIlORdjeiyewXuDyiJGieTww8cdT5mYYPhiJJB0caTGcTiJKHJeTSMqY2rSdTSqPT8QHgYrpfdoYiW/wCKv22lsGitewrKKoKXIqAOD18V54Y3YOFV/DhsOvlSQcddwiJKndZVX6tDVG2ECV6yoAoV3ACiwAubAAbpC4U6REj6bN/s/hzXP2n99J6PETp7s8sHuPnJvY9JWqEMoayra4BtdxffOYnfauP2Ny7B2bRpq7pSpowUEMqKpBvvBAuJ41GJJJJJudTvnMRlV17dUM88XwiJTCUqH7Rh/wCnPH7QX42BUgX5azB7CUw+JYMAw7ivoRce7bcehI9YiTTj+3KsUzpN80kCpTVQFUU6YAAsAMg0AG6InLI29OYiJFx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data:image/jpeg;base64,/9j/4AAQSkZJRgABAQAAAQABAAD/2wCEAAkGBxMSEhUSExMUFBUWFxgYFhgYFxgYGRYYGhYXHBUVGBcaHCggGBolHxcaITEhJSkrLi4uFyAzODMsNygtLisBCgoKDg0OGxAQGzUlICQwLCwsLC0sLCwsLDQsLCwsNCwsLCwsLCwsLCwsLCwsLCwsLCwsLCwsLCwsLCwsLCwsLP/AABEIAMIBAwMBIgACEQEDEQH/xAAcAAEAAgIDAQAAAAAAAAAAAAAABQYEBwECAwj/xABFEAACAQIDBQUFBQYDBgcAAAABAgADEQQSIQUxQVFhBhMicYEHMkKRoSNSYrHBFHKC0eHwM5KyFRZDwtLxJCU0U5Oi4v/EABkBAQADAQEAAAAAAAAAAAAAAAACAwQBBf/EACcRAQACAgICAgEDBQAAAAAAAAABAgMREiExQRNRIgQycRQzQmHR/9oADAMBAAIRAxEAPwDeMREBERAREQEREBERAREQETo1QAgX37vSd4CIiAiIgIiICIiAiIgIiICIiAiIgIiICIiAiIgIiICIiAiIgIiYO19pphqTVqhIRRc23nkAOJO4CB74nEhLDUljYAbzz8gOZlJ257RqVBii5GYX4sw0NraC9/O0172u7e18U7BC9KkbAKpsxH4mGuupsDaVhEYjde+vl1/qZRbJPpfXF9tiY72sMwstMAjib7+FgV/WRp9p+LL37zJ0FJXQ+a5gR6NKLWw7Ag/T9epmdsXZ4rZh8Q1HPSwvITafO1sUjxpszYHtQZta6rUTW70EbMtvvUWOcel5fti9osNihehVR/I6/LfPnnE7JNNrgEA8PunoeHCeD4Rw2db333uQxt1HxbtZ2M0wjbC+ogZzNH9kPaLXoEJWL16Q08RBqJ/EdWE3HsnaVPEUlrUnDo24jhzB5EcRLq3iyi1JqzYiJNAiIgIiICIiAiIgIiICIiAiIgIiICIiAiIgIiICak9s22/EmFVjZfFUAOhZh4Aedhc66eITaW0cYlGm9VzlRFLMeQA1nzjtjHtjMRUruMubxkfdze6vUhQAfKVZZ1GluKu52j8HQLtmbdf+/TrLPs7AXsSOPp0EjsDR4dJbdm0tBMtpbq1061dgpUW24jjI9ez9Wmwq0x41OoHxjiV/FbhxtLVRFpK06Yy6zkwkgv8AZ64mnc6MRyt668ZFvsTQ3AzA7+vH5y50gm/67p54+kCL/Xn0M5rp1rLGbHGbPTtn1uh0z8wp4t038pbew9UYavTrI7/s2KPdsrWvRxGmVKnO40V9+ljfS1f7Wo9NrpbnqLjTdfqOe/ST3YPHCrVRWC2qizjUXZQSvE2IYHXkZPHaYmFGWvUtsqZ2nVBYTtNzAREQEREBERAREQEREBERAREQEREBERAREQERECt+0WmW2diQOKC/lmW4+U0MSA9S24s3r4iB9EAn0T2nw5qYWugFy1JredtJ86YxrMF5WHyvcfO59ZRl8tGHwkMJUtb6S1bLR7AlGtKxsVRnzMQAOegHMkybw3aHEu2WhhHen99mFPS28Agn5jjKIruWzlqNrJQxS/X9ZOVfdE1nj8XVLhsuRidRcbuZtpv8pdcDiy1JQeQndenJl6K1Mt4mPQXA+nGZj0VKnIfQ/wB75TcVsNalXPUqvlF9BYc7aEyc2Rg1T/DesV/G+Yel93pE1rp3nLD7Q0vs+8tfL7w/CSNZG9laRSupp6+NXUDfYOA4t+6RLNtCndWHQ/XfIjsXhstdKhNghb6qVt5aX9JGte0bTuPDbgnMxqWJ56TIBm95rmIiAiIgIiICIiAiIgIiICIiAiIgIiICIiAiIgdKhnzj217j9tZ8O2akzA3tYAjwsBzGm/jvn0JtqmWoVlXeabgeZU2nz1tOkCrEAAA7vTdM+a2tQ1fp8fKJll4BAHObUA3HWWqlQNRfD4fnKhsnxZSeVj6bvzmw9kEZD0EqiO2neoVbHYCzcToWY6nwg7gBxllwGMpmkCoqMNLZELEcPdteRePqKHJYgAHjw8pmYLtFQAAVrnUmyk3A3kWE7rvsrW1vEJPGlcocrpuJtYDz5SQwmFGUMLdJF0u0OHqs1LOc9rFCjA7r6qRcTP2eMqlQdAdJGepT4ddsfaS6HqCPnunTD0FCVKQUrUp6rfTMVGYEHkdQR1MyseVGRmNlzpf1cAfUges9sWQhz5LtruJN7iw0O6Qm32RX6S+Aq5qat0/LSZtCtbTh+UxsBgTTpIDvtr0J4T0noV3qNvLvrlOkkDOZi4WpwPpMqdRIiICIiAiIgIiICIiAiIgIiICIiAiIgIiIHBF5ozt3sZ8LVanlPd1GvSbgRf3D+JRp1AB8t6TD2lgqdVCtVEqLvysAwvwNjxleSnKF2HL8ctDbIolVsRusT0vYfnYesuGyq4AytuPH9ZdV2TQFNqQpIqOLMAAL+vOUPb+yauFvoXpHRXG8clbkfzlVqTWNr6ZYvOkNtrBNUqNldkI0B0I3ghgCNG8O/qec7YfZuMqAqMQy5Ayqw8JBqeKoBlAJB8N78tJiHaoU3qGyk2udJLptyjSply5a7EgAgnSwBt5ASuJmWncRHhYez+zqdNFdFsXALG92PNSTroRb0kqVA9ZSNmduaaK2ehUWmHJLAgimHPxCw+InjxlkrYlmbKBx3yU9K7c5ndnfE0RVqUaZ3NVXN+6gLkepUD1lqo4amrZsg03dPIbhIbYODz1C280wLfxZh+Q+snTLscRMbZM1pi2kgjAi4mNiKVtROlGplPTjM21xLVCPBkhTa4BmBUWxtMjBtvEDJiIgIiICIiAiIgIiICIiAiIgIiICIiAiIgJ44o+Ez2nji/dgYU6YvZ64ilUovudctxvB4MORBsR5TmrUCgsxCgaknQD1kVX7SBUJoKKp/Ecii3Eki538Bw3zkuxv00h2jwjrWppV96kalOpyzq1w3LxKQRztMo0KdcpTpoUOmY5i1rA5jb7pNjrqN15MPtB6+KqvWVBULZWCqVUgKMpsSSfDbfvtM7D4cIdABfkAPymXw9OuX8NTCup2XxdY9wSEoFgWbMCD+ILe5NunDpNnYXC21OulhfkB+cwdnW0sPOSoqTkk3mYhzhNsDDM+ZHfMoIy5fhvp4iOcyOzPaB8bRqVnpiiadR0K3zWCgEEtx0IkRiKOY36EfOevYpO72XUdvjqYhj1AdkHzySzFNt6nwzZq1mOXtOU9pjKrPYFtQoNzzmdR2zRFleoqNvAYgG3CVejSIVAfhUkkc8ygj0E7YyiDVa432+WUWlt7ajcKqY4tOluxJBswIII3iMKfFKpQzUtaZtrqu9T5j9RJ7ZOOFRrHwsL3X9QeInKZIs5fFNU1ERLFRERAREQEREBERAREQEREBERAREQEREBKNtvtz9o1DDItTKcr1GJyAjeqgavbde4HnJjt5tM4fB1XU2dgKaHkzm1x5C59Jrzs9ggqjTgJRlyTHUNGHHFu5ZrtXdzUqsXUm5XcAPwDhaTX+yipUg3DDQ+Y0+f6TrSpyUw7XwxHGncf5TdfpaMdt9SZI14UbtRs00q1OvbSoAraW+0W9vmv+gzsniXTfL/tXCU69Mow0qAa8UYaq48jr85r5sFVouVI1U2YfqOnEecjkjjbf2txTyrr3CTwFS1pKFtZGUaelwDMrDPIwsnw9q1cU0ZzwBPnYSZOCNHZ6UT7y00Vv3jbN9SZhbLwPf1RcXp0mBc8GcarSHOxszeQHE2ndut9mR1vL8dfbNlt3pC0FuikcyD/ABD+YHznXHCxV/vLb1H9D9J67LW9Fl8/nwmRXw3eYckDX319L3H5j5SWSu6IUtqyLNWelMcQbEagjgZDDGC8zcLiwZk5dNetyuWytod4LNYOB4hz/EOkkJS1qkEOpsw3H9DzEn9l7ZWpZG8FTlwbqp4+W+aKZN9SzZcU17jwlYnAM5lqgiIgIiICIiAiIgIiICIiAiIgIicGBrz2sYi7YWjwLPUP8ICr/qPymPsil4RMb2h4kPj1UkBaNEFjyLMSb+mX5ieFHatR1y4VQCf+LUHhA5qg1Y9TYecxZZ/Nvwx+ELI1RAcudc33cwv8uEz9lC/erzCn5gr/AMsolHZwoBs9Wo7uXJItdnOt7cRfzMs3YfHVKord6uV07tWsbqSVZ7q3EEMD6zuG35O/qMUVpuExRGakp4qMp65TYzA2iFqEE6MNA3AjSyt068JmYF/HVp8/GPX3vqJi4xOM1TETDJWZrPTG/Y6tiFpMfIrb55rTvgezVVz9s4pJf3abXqN5vuQfu3PUTKoVSANd/n/OZlOqbbzOVxVTtntPSRRqdFFp01CqosqruAkftFywN+U86r7vOe1RL/KXKWL2fS+YdZm4OplBXqfQ8R5Hf5zG2J4WYdZ6YlctbfYNOEtebarihi6lFtLtmpngVYXA6WJI9J1XEEagyV9p2GKFMUi3NEBvOzZlPXxaeskNqdle9pLicMArOoZ6O5SSPFkv7jX+Hcekw5MU7nTbTLEVjaMwe1OBmf3waU96hUkEEEGzAixB4gg7jPShtQqd8q2v02HgNuVKdg16iefjHr8Xr85ZsDjkqrmRgeY4joRvE1XhdsA8Zxie0K02Hdse8/CbWHNjut0MupmmGfJ+nifHTbt5zNd0O22JygtSp2tvs/i66aCWbYvaVK1lZe7Y7tbq3QGw185fGWszpmthvWNzCeicAzmWKiIiAiIgIiICIiAiIgJ4Y3FLSpvUc2VFLMeQAuZ7zXftW2qcqYRPi+0rHcFQHwKT1IJt+HrOWnUbSrXlOmv9s4upXZ67aCtUJboBrTT0A+ky9i7TqladJAEF8odtTbot7fP5SMxO0qZApWutwS3UXtbprPek+XKEKm/O+nXrPPtvb06ahfQtPDqS16lRtB8VSofury+gHScdnab0C/eAK1Yio1jcKQqrlB5BVHDrIrYeISnmapdqhsFJ1J5Ko4DoJI7UJC98xOcA2UHRU+IdTzMspPcTBkjdZiUscTlr0mO5gyn6ESU2nhRvB0MquNrXoo4+Blb03H6GWfAYnvaXUTXSe9PPtGo2jqIN8vykjTpmRuKFjflMqli7gSyEZe5QXHHWZ1R/D5SMVzrYZjYkDQZjwFzoL9Z3w2LNWitTKyZlvka2ZdSLGxI4cDOuacbKbxN5zJ2gb6zAwBsTMvGnQQMbahz0cw1anc+a/EP19JO9n2Bw9MjXw/W5v9ZXcPXAOu7j+slexeILYVFYgvTL03t95XYXHQ2v/wBpyxPh17SdlaOMFz9nVAstRd/kw+Jeh9CJqvtDsDEYM/bLdNwqLqjcrnerdD6Ezek861FXBVgGBFiCAQRyIO+U3xRZZjzWp/D5zqVWG4zwwdmqLTO9iCf5ek2d2r9ni2arhCEsCWpMfDYanIx93yOnlNU4A5sVSF/etbrfW30ma1Jq2UvF/DZe0cUKOGW3xOqL+v0maoBpqGGnDz8+Er3bdbLhUB1DF/M+BR+ZkvhsZdVBDXFUobjQlVuWU8V1t5gyvS+I3C19n9pPcU6jZgSQhJ8QP3SfiGm/fLKJQNmYi+JIXetSl6Ehb/Qy/ia8Npmvbz/1NIrbr25iIlzMREQEREBERAREQMLbO0Fw9GpXfdTUt58gOpNh6z5323tiriar1KjEljfoOQA4ADT0m3PbFWZdn6bjWphvK5t/9gs0rRGsozW9NOCvW3NKkZKYElbAjMB6H5zjDUpJ4PDM7KiLmZiFUcyZkmWyI129dmUXYuyJUY01NRiPgVdd58tAN8zdm41q1GrVc3LFlHIKNAB+c2lsHYVPD0O5tcsD3jffYixPlwA5TU2Gw37MlXDMbmk7oW52bRvUWM1Y8XHuWW+bn1HhnbJxOfDlCeBEkuz20ioF+GhHlKjszGBC6nzEzqeJysSNx19ZKJ05MbX/ABtiA67jK7tzan7PSaqCoOgXN7uYnTMLgkdBrpped9m7bVMqvchmVBx8THT8vkJg7e23hRU7kYimaishZASSMrqzAm2W4Ck2vwl023XcKojU9rNsfHrUVHV0cEDxJ7pPEgXJHkTcT3w9a1FTwtbl8R0ufL6TR+zu1lZKheiEormd2QAZWU+LKTxa+g3akWtPLtTjq2OdnUE0ku4og3FINrUqFdbgtdi4uBmtpIRl+1k4dSuftI7UYjD1EwuHc0c1PvKjr75zFgqKd6iy3uNTcazG7F7dq98lHF4pq1LEo6hXrO70zlzK+a5ylspQC+YEg2F9aLg8ItRgrMmUDV2JOVRa5N/EbX90XPITvs+r3D1CrCxRlvrnIJAK0tNC4GXMbFVZjvEr5/ltrthimDuP+tsntNhqRanUxKVGp7mBv3gscoZlGVamlmuQNzaXIEhsjatTDsLICtRcoYtYVK9R7owS1xTzOfESPCd00m+JJS5a1iMtOxCgb7jgLHncmS1TtLiqeGohWQIoZaXgBOVS6ksWvcgOqi1rCdrkn2z3wah9B9lx3KthGNVmoW8dV+8asr3IrBr3ALB1y8Mlt1pPCar7IdpsTiqJx7XJotTo4inRVSXpqpY1DnGgHelyqHNpv0sdpU2uLiWxO2SYRfaxwuCxJJy2o1NeXgbWfNux2/8AM0psQuRio10LZSFN+R4T6ZaqKtSph3pEp3akscpR85cGnlve4C8RbxSvdpfZzgMZTWm1Luil8j0rKy31I3EML62IMjavJdiyRSPHvbXG13aptEDMop0kpqWBzXcM7eDgTZx9JYcNi0dvDolJDbjZV1qOefK/E+cmNm+zDD0aJoitXa9yGbJoSQdwX+7yd2T2Sw9Ci9EAt3oIqMdCRyFvdA4ASj4bb/01/wBVi49b2gew2EzOXI3M1R76lWYnIhI00X/SJfxMTZ2z0orlS+puSdSx5k/3umXL8dOMaY8+T5L7jwRESakiIga3HaHEj/jN/lT/AKZ3HajFD4wfNF/pIU1DynGcyncr9QnP97sSPip/5P6zuvbTEfdon+Fh/wA8rxM62EcpOMLQnbWtxp0j5Fh/Oep7b1P/AGE/+Q/9MqYE7ATsXc4wku1e3zjcLVwxohSwBRu8vZ1YMhIyjS4E1dhuRFiDYg7wRvB6y+1soBJ3DfKbiqXeVGqXK34LYaDcTzPWV5ZiV2KNMmgbTYPYkUsN9tWVzVOigAEU1Pr7x48t3O9G2VVFJgbZv3tSPI20lsp18y3X+vyleOI3tZlmdaXw9qcOBclx/Af0mott1i9fEugulSq7KdxIbodR/SSOOxWm+RHei0ttklTXHCGyVA18pHPcfyM9ExVRdMjH0vM01R0nVK63F1Nri9rXtxtK+UrOMIDEdoq7VwtN8gDFEAAvf3SWJBIO/UbpFYE0g4NiAc12NiTmRgCLi+8jjxkrtfYTPiGqYbLlYlghcK1+IGYga68eMjqmCxNBXz0ayIVActTOWwYMvitYagG4Ms10lHC3U9McYN6dlanUAPizEbxawF9xUG+7nPMVcpOpGg193W2o+p85gY7El2zXvbTff0F+EYTUi5neM+ZK5dTwj7TFaujqAiZbDUlrlmsLm/AXBIFtLnUzptSnSRaQV+8Yrma25c1rJbeGBDX4G6zN2VWpU8zspLDKaVtwIN7su4jhaYWFwxqVWVQvEsWsFRRbMSTuAvrbXSRq1ZYmdTLzxmP8CU1phRpc2JLmxG86jfawkvhcD/4YZ7rURyqU2QeLOgYKM2qk23yIweJ7rEoWAIpvfTod4/MSdoYqmCv2jVFSsK9Wowymw8KqAxJdvFw/nO68M9tzMzpndje1ON2dUelRpNVpiqxq0DTGZl0Ga4AbPYjffdum2tm+0XBpRcDvXNJiqU6ad5UZMoZDlQnKADkJYjVDNIbB2wDdXcI5qKwrMhbNYMAtUA65bhgeY1voJ6DGoO8QV6n+KKiuFINUhRcMBa3iva+kny0oph5+W++xfbHDbQqVTSLq4VPs6ihXyjN4xYkEXa2h4dRLbeaE7J4zPjA+Hz2XEd472AvR7plKtuBJZhZTfU34TYR21XQJ47Bu8P8Ahg6ZhbTid+slF+tqsmKa20vBaYuKU5gRc8ABw3/36SmUtv1SXvlAa+9Ln3rqDY6jp1nf/eWqL2WmBmUr4CL7szNZtP8AtHyQh8crxSJAGbfxnfNNK+0DttUU0aC1GpE1lrO1PMpalnYAFgb/AA7hv0Ehdn9tq2HouHxdQtVWs1Ivnqmnn0pVASTlYZTZd2vCd5wl8NuPJtmv7R9mJXOHbFKHUlWNmyKwNiDUtlBvpvlqVwd0+T9lPh7O1YB2c3AOe1nIudPiALG/MDfNyez/ALRtTwFBMoZVzKhu3uBwBa4vlF3AvwQTnOPZbFqImGzolVXtcbC9Hh9//wDMRzqhwspTGdWiJBbDhp1nETg5nIiIdhhbYP2ZleWIlORdjeiyewXuDyiJGieTww8cdT5mYYPhiJJB0caTGcTiJKHJeTSMqY2rSdTSqPT8QHgYrpfdoYiW/wCKv22lsGitewrKKoKXIqAOD18V54Y3YOFV/DhsOvlSQcddwiJKndZVX6tDVG2ECV6yoAoV3ACiwAubAAbpC4U6REj6bN/s/hzXP2n99J6PETp7s8sHuPnJvY9JWqEMoayra4BtdxffOYnfauP2Ny7B2bRpq7pSpowUEMqKpBvvBAuJ41GJJJJJudTvnMRlV17dUM88XwiJTCUqH7Rh/wCnPH7QX42BUgX5azB7CUw+JYMAw7ivoRce7bcehI9YiTTj+3KsUzpN80kCpTVQFUU6YAAsAMg0AG6InLI29OYiJFx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data:image/jpeg;base64,/9j/4AAQSkZJRgABAQAAAQABAAD/2wCEAAkGBxMSEhUSExMUFBUWFxgYFhgYFxgYGRYYGhYXHBUVGBcaHCggGBolHxcaITEhJSkrLi4uFyAzODMsNygtLisBCgoKDg0OGxAQGzUlICQwLCwsLC0sLCwsLDQsLCwsNCwsLCwsLCwsLCwsLCwsLCwsLCwsLCwsLCwsLCwsLCwsLP/AABEIAMIBAwMBIgACEQEDEQH/xAAcAAEAAgIDAQAAAAAAAAAAAAAABQYEBwECAwj/xABFEAACAQIDBQUFBQYDBgcAAAABAgADEQQSIQUxQVFhBhMicYEHMkKRoSNSYrHBFHKC0eHwM5KyFRZDwtLxJCU0U5Oi4v/EABkBAQADAQEAAAAAAAAAAAAAAAACAwQBBf/EACcRAQACAgICAgEDBQAAAAAAAAABAgMREiExQRNRIgQycRQzQmHR/9oADAMBAAIRAxEAPwDeMREBERAREQEREBERAREQETo1QAgX37vSd4CIiAiIgIiICIiAiIgIiICIiAiIgIiICIiAiIgIiICIiAiIgIiYO19pphqTVqhIRRc23nkAOJO4CB74nEhLDUljYAbzz8gOZlJ257RqVBii5GYX4sw0NraC9/O0172u7e18U7BC9KkbAKpsxH4mGuupsDaVhEYjde+vl1/qZRbJPpfXF9tiY72sMwstMAjib7+FgV/WRp9p+LL37zJ0FJXQ+a5gR6NKLWw7Ag/T9epmdsXZ4rZh8Q1HPSwvITafO1sUjxpszYHtQZta6rUTW70EbMtvvUWOcel5fti9osNihehVR/I6/LfPnnE7JNNrgEA8PunoeHCeD4Rw2db333uQxt1HxbtZ2M0wjbC+ogZzNH9kPaLXoEJWL16Q08RBqJ/EdWE3HsnaVPEUlrUnDo24jhzB5EcRLq3iyi1JqzYiJNAiIgIiICIiAiIgIiICIiAiIgIiICIiAiIgIiICak9s22/EmFVjZfFUAOhZh4Aedhc66eITaW0cYlGm9VzlRFLMeQA1nzjtjHtjMRUruMubxkfdze6vUhQAfKVZZ1GluKu52j8HQLtmbdf+/TrLPs7AXsSOPp0EjsDR4dJbdm0tBMtpbq1061dgpUW24jjI9ez9Wmwq0x41OoHxjiV/FbhxtLVRFpK06Yy6zkwkgv8AZ64mnc6MRyt668ZFvsTQ3AzA7+vH5y50gm/67p54+kCL/Xn0M5rp1rLGbHGbPTtn1uh0z8wp4t038pbew9UYavTrI7/s2KPdsrWvRxGmVKnO40V9+ljfS1f7Wo9NrpbnqLjTdfqOe/ST3YPHCrVRWC2qizjUXZQSvE2IYHXkZPHaYmFGWvUtsqZ2nVBYTtNzAREQEREBERAREQEREBERAREQEREBERAREQERECt+0WmW2diQOKC/lmW4+U0MSA9S24s3r4iB9EAn0T2nw5qYWugFy1JredtJ86YxrMF5WHyvcfO59ZRl8tGHwkMJUtb6S1bLR7AlGtKxsVRnzMQAOegHMkybw3aHEu2WhhHen99mFPS28Agn5jjKIruWzlqNrJQxS/X9ZOVfdE1nj8XVLhsuRidRcbuZtpv8pdcDiy1JQeQndenJl6K1Mt4mPQXA+nGZj0VKnIfQ/wB75TcVsNalXPUqvlF9BYc7aEyc2Rg1T/DesV/G+Yel93pE1rp3nLD7Q0vs+8tfL7w/CSNZG9laRSupp6+NXUDfYOA4t+6RLNtCndWHQ/XfIjsXhstdKhNghb6qVt5aX9JGte0bTuPDbgnMxqWJ56TIBm95rmIiAiIgIiICIiAiIgIiICIiAiIgIiICIiAiIgdKhnzj217j9tZ8O2akzA3tYAjwsBzGm/jvn0JtqmWoVlXeabgeZU2nz1tOkCrEAAA7vTdM+a2tQ1fp8fKJll4BAHObUA3HWWqlQNRfD4fnKhsnxZSeVj6bvzmw9kEZD0EqiO2neoVbHYCzcToWY6nwg7gBxllwGMpmkCoqMNLZELEcPdteRePqKHJYgAHjw8pmYLtFQAAVrnUmyk3A3kWE7rvsrW1vEJPGlcocrpuJtYDz5SQwmFGUMLdJF0u0OHqs1LOc9rFCjA7r6qRcTP2eMqlQdAdJGepT4ddsfaS6HqCPnunTD0FCVKQUrUp6rfTMVGYEHkdQR1MyseVGRmNlzpf1cAfUges9sWQhz5LtruJN7iw0O6Qm32RX6S+Aq5qat0/LSZtCtbTh+UxsBgTTpIDvtr0J4T0noV3qNvLvrlOkkDOZi4WpwPpMqdRIiICIiAiIgIiICIiAiIgIiICIiAiIgIiIHBF5ozt3sZ8LVanlPd1GvSbgRf3D+JRp1AB8t6TD2lgqdVCtVEqLvysAwvwNjxleSnKF2HL8ctDbIolVsRusT0vYfnYesuGyq4AytuPH9ZdV2TQFNqQpIqOLMAAL+vOUPb+yauFvoXpHRXG8clbkfzlVqTWNr6ZYvOkNtrBNUqNldkI0B0I3ghgCNG8O/qec7YfZuMqAqMQy5Ayqw8JBqeKoBlAJB8N78tJiHaoU3qGyk2udJLptyjSply5a7EgAgnSwBt5ASuJmWncRHhYez+zqdNFdFsXALG92PNSTroRb0kqVA9ZSNmduaaK2ehUWmHJLAgimHPxCw+InjxlkrYlmbKBx3yU9K7c5ndnfE0RVqUaZ3NVXN+6gLkepUD1lqo4amrZsg03dPIbhIbYODz1C280wLfxZh+Q+snTLscRMbZM1pi2kgjAi4mNiKVtROlGplPTjM21xLVCPBkhTa4BmBUWxtMjBtvEDJiIgIiICIiAiIgIiICIiAiIgIiICIiAiIgJ44o+Ez2nji/dgYU6YvZ64ilUovudctxvB4MORBsR5TmrUCgsxCgaknQD1kVX7SBUJoKKp/Ecii3Eki538Bw3zkuxv00h2jwjrWppV96kalOpyzq1w3LxKQRztMo0KdcpTpoUOmY5i1rA5jb7pNjrqN15MPtB6+KqvWVBULZWCqVUgKMpsSSfDbfvtM7D4cIdABfkAPymXw9OuX8NTCup2XxdY9wSEoFgWbMCD+ILe5NunDpNnYXC21OulhfkB+cwdnW0sPOSoqTkk3mYhzhNsDDM+ZHfMoIy5fhvp4iOcyOzPaB8bRqVnpiiadR0K3zWCgEEtx0IkRiKOY36EfOevYpO72XUdvjqYhj1AdkHzySzFNt6nwzZq1mOXtOU9pjKrPYFtQoNzzmdR2zRFleoqNvAYgG3CVejSIVAfhUkkc8ygj0E7YyiDVa432+WUWlt7ajcKqY4tOluxJBswIII3iMKfFKpQzUtaZtrqu9T5j9RJ7ZOOFRrHwsL3X9QeInKZIs5fFNU1ERLFRERAREQEREBERAREQEREBERAREQEREBKNtvtz9o1DDItTKcr1GJyAjeqgavbde4HnJjt5tM4fB1XU2dgKaHkzm1x5C59Jrzs9ggqjTgJRlyTHUNGHHFu5ZrtXdzUqsXUm5XcAPwDhaTX+yipUg3DDQ+Y0+f6TrSpyUw7XwxHGncf5TdfpaMdt9SZI14UbtRs00q1OvbSoAraW+0W9vmv+gzsniXTfL/tXCU69Mow0qAa8UYaq48jr85r5sFVouVI1U2YfqOnEecjkjjbf2txTyrr3CTwFS1pKFtZGUaelwDMrDPIwsnw9q1cU0ZzwBPnYSZOCNHZ6UT7y00Vv3jbN9SZhbLwPf1RcXp0mBc8GcarSHOxszeQHE2ndut9mR1vL8dfbNlt3pC0FuikcyD/ABD+YHznXHCxV/vLb1H9D9J67LW9Fl8/nwmRXw3eYckDX319L3H5j5SWSu6IUtqyLNWelMcQbEagjgZDDGC8zcLiwZk5dNetyuWytod4LNYOB4hz/EOkkJS1qkEOpsw3H9DzEn9l7ZWpZG8FTlwbqp4+W+aKZN9SzZcU17jwlYnAM5lqgiIgIiICIiAiIgIiICIiAiIgIicGBrz2sYi7YWjwLPUP8ICr/qPymPsil4RMb2h4kPj1UkBaNEFjyLMSb+mX5ieFHatR1y4VQCf+LUHhA5qg1Y9TYecxZZ/Nvwx+ELI1RAcudc33cwv8uEz9lC/erzCn5gr/AMsolHZwoBs9Wo7uXJItdnOt7cRfzMs3YfHVKord6uV07tWsbqSVZ7q3EEMD6zuG35O/qMUVpuExRGakp4qMp65TYzA2iFqEE6MNA3AjSyt068JmYF/HVp8/GPX3vqJi4xOM1TETDJWZrPTG/Y6tiFpMfIrb55rTvgezVVz9s4pJf3abXqN5vuQfu3PUTKoVSANd/n/OZlOqbbzOVxVTtntPSRRqdFFp01CqosqruAkftFywN+U86r7vOe1RL/KXKWL2fS+YdZm4OplBXqfQ8R5Hf5zG2J4WYdZ6YlctbfYNOEtebarihi6lFtLtmpngVYXA6WJI9J1XEEagyV9p2GKFMUi3NEBvOzZlPXxaeskNqdle9pLicMArOoZ6O5SSPFkv7jX+Hcekw5MU7nTbTLEVjaMwe1OBmf3waU96hUkEEEGzAixB4gg7jPShtQqd8q2v02HgNuVKdg16iefjHr8Xr85ZsDjkqrmRgeY4joRvE1XhdsA8Zxie0K02Hdse8/CbWHNjut0MupmmGfJ+nifHTbt5zNd0O22JygtSp2tvs/i66aCWbYvaVK1lZe7Y7tbq3QGw185fGWszpmthvWNzCeicAzmWKiIiAiIgIiICIiAiIgJ4Y3FLSpvUc2VFLMeQAuZ7zXftW2qcqYRPi+0rHcFQHwKT1IJt+HrOWnUbSrXlOmv9s4upXZ67aCtUJboBrTT0A+ky9i7TqladJAEF8odtTbot7fP5SMxO0qZApWutwS3UXtbprPek+XKEKm/O+nXrPPtvb06ahfQtPDqS16lRtB8VSofury+gHScdnab0C/eAK1Yio1jcKQqrlB5BVHDrIrYeISnmapdqhsFJ1J5Ko4DoJI7UJC98xOcA2UHRU+IdTzMspPcTBkjdZiUscTlr0mO5gyn6ESU2nhRvB0MquNrXoo4+Blb03H6GWfAYnvaXUTXSe9PPtGo2jqIN8vykjTpmRuKFjflMqli7gSyEZe5QXHHWZ1R/D5SMVzrYZjYkDQZjwFzoL9Z3w2LNWitTKyZlvka2ZdSLGxI4cDOuacbKbxN5zJ2gb6zAwBsTMvGnQQMbahz0cw1anc+a/EP19JO9n2Bw9MjXw/W5v9ZXcPXAOu7j+slexeILYVFYgvTL03t95XYXHQ2v/wBpyxPh17SdlaOMFz9nVAstRd/kw+Jeh9CJqvtDsDEYM/bLdNwqLqjcrnerdD6Ezek861FXBVgGBFiCAQRyIO+U3xRZZjzWp/D5zqVWG4zwwdmqLTO9iCf5ek2d2r9ni2arhCEsCWpMfDYanIx93yOnlNU4A5sVSF/etbrfW30ma1Jq2UvF/DZe0cUKOGW3xOqL+v0maoBpqGGnDz8+Er3bdbLhUB1DF/M+BR+ZkvhsZdVBDXFUobjQlVuWU8V1t5gyvS+I3C19n9pPcU6jZgSQhJ8QP3SfiGm/fLKJQNmYi+JIXetSl6Ehb/Qy/ia8Npmvbz/1NIrbr25iIlzMREQEREBERAREQMLbO0Fw9GpXfdTUt58gOpNh6z5323tiriar1KjEljfoOQA4ADT0m3PbFWZdn6bjWphvK5t/9gs0rRGsozW9NOCvW3NKkZKYElbAjMB6H5zjDUpJ4PDM7KiLmZiFUcyZkmWyI129dmUXYuyJUY01NRiPgVdd58tAN8zdm41q1GrVc3LFlHIKNAB+c2lsHYVPD0O5tcsD3jffYixPlwA5TU2Gw37MlXDMbmk7oW52bRvUWM1Y8XHuWW+bn1HhnbJxOfDlCeBEkuz20ioF+GhHlKjszGBC6nzEzqeJysSNx19ZKJ05MbX/ABtiA67jK7tzan7PSaqCoOgXN7uYnTMLgkdBrpped9m7bVMqvchmVBx8THT8vkJg7e23hRU7kYimaishZASSMrqzAm2W4Ck2vwl023XcKojU9rNsfHrUVHV0cEDxJ7pPEgXJHkTcT3w9a1FTwtbl8R0ufL6TR+zu1lZKheiEormd2QAZWU+LKTxa+g3akWtPLtTjq2OdnUE0ku4og3FINrUqFdbgtdi4uBmtpIRl+1k4dSuftI7UYjD1EwuHc0c1PvKjr75zFgqKd6iy3uNTcazG7F7dq98lHF4pq1LEo6hXrO70zlzK+a5ylspQC+YEg2F9aLg8ItRgrMmUDV2JOVRa5N/EbX90XPITvs+r3D1CrCxRlvrnIJAK0tNC4GXMbFVZjvEr5/ltrthimDuP+tsntNhqRanUxKVGp7mBv3gscoZlGVamlmuQNzaXIEhsjatTDsLICtRcoYtYVK9R7owS1xTzOfESPCd00m+JJS5a1iMtOxCgb7jgLHncmS1TtLiqeGohWQIoZaXgBOVS6ksWvcgOqi1rCdrkn2z3wah9B9lx3KthGNVmoW8dV+8asr3IrBr3ALB1y8Mlt1pPCar7IdpsTiqJx7XJotTo4inRVSXpqpY1DnGgHelyqHNpv0sdpU2uLiWxO2SYRfaxwuCxJJy2o1NeXgbWfNux2/8AM0psQuRio10LZSFN+R4T6ZaqKtSph3pEp3akscpR85cGnlve4C8RbxSvdpfZzgMZTWm1Luil8j0rKy31I3EML62IMjavJdiyRSPHvbXG13aptEDMop0kpqWBzXcM7eDgTZx9JYcNi0dvDolJDbjZV1qOefK/E+cmNm+zDD0aJoitXa9yGbJoSQdwX+7yd2T2Sw9Ci9EAt3oIqMdCRyFvdA4ASj4bb/01/wBVi49b2gew2EzOXI3M1R76lWYnIhI00X/SJfxMTZ2z0orlS+puSdSx5k/3umXL8dOMaY8+T5L7jwRESakiIga3HaHEj/jN/lT/AKZ3HajFD4wfNF/pIU1DynGcyncr9QnP97sSPip/5P6zuvbTEfdon+Fh/wA8rxM62EcpOMLQnbWtxp0j5Fh/Oep7b1P/AGE/+Q/9MqYE7ATsXc4wku1e3zjcLVwxohSwBRu8vZ1YMhIyjS4E1dhuRFiDYg7wRvB6y+1soBJ3DfKbiqXeVGqXK34LYaDcTzPWV5ZiV2KNMmgbTYPYkUsN9tWVzVOigAEU1Pr7x48t3O9G2VVFJgbZv3tSPI20lsp18y3X+vyleOI3tZlmdaXw9qcOBclx/Af0mott1i9fEugulSq7KdxIbodR/SSOOxWm+RHei0ttklTXHCGyVA18pHPcfyM9ExVRdMjH0vM01R0nVK63F1Nri9rXtxtK+UrOMIDEdoq7VwtN8gDFEAAvf3SWJBIO/UbpFYE0g4NiAc12NiTmRgCLi+8jjxkrtfYTPiGqYbLlYlghcK1+IGYga68eMjqmCxNBXz0ayIVActTOWwYMvitYagG4Ms10lHC3U9McYN6dlanUAPizEbxawF9xUG+7nPMVcpOpGg193W2o+p85gY7El2zXvbTff0F+EYTUi5neM+ZK5dTwj7TFaujqAiZbDUlrlmsLm/AXBIFtLnUzptSnSRaQV+8Yrma25c1rJbeGBDX4G6zN2VWpU8zspLDKaVtwIN7su4jhaYWFwxqVWVQvEsWsFRRbMSTuAvrbXSRq1ZYmdTLzxmP8CU1phRpc2JLmxG86jfawkvhcD/4YZ7rURyqU2QeLOgYKM2qk23yIweJ7rEoWAIpvfTod4/MSdoYqmCv2jVFSsK9Wowymw8KqAxJdvFw/nO68M9tzMzpndje1ON2dUelRpNVpiqxq0DTGZl0Ga4AbPYjffdum2tm+0XBpRcDvXNJiqU6ad5UZMoZDlQnKADkJYjVDNIbB2wDdXcI5qKwrMhbNYMAtUA65bhgeY1voJ6DGoO8QV6n+KKiuFINUhRcMBa3iva+kny0oph5+W++xfbHDbQqVTSLq4VPs6ihXyjN4xYkEXa2h4dRLbeaE7J4zPjA+Hz2XEd472AvR7plKtuBJZhZTfU34TYR21XQJ47Bu8P8Ahg6ZhbTid+slF+tqsmKa20vBaYuKU5gRc8ABw3/36SmUtv1SXvlAa+9Ln3rqDY6jp1nf/eWqL2WmBmUr4CL7szNZtP8AtHyQh8crxSJAGbfxnfNNK+0DttUU0aC1GpE1lrO1PMpalnYAFgb/AA7hv0Ehdn9tq2HouHxdQtVWs1Ivnqmnn0pVASTlYZTZd2vCd5wl8NuPJtmv7R9mJXOHbFKHUlWNmyKwNiDUtlBvpvlqVwd0+T9lPh7O1YB2c3AOe1nIudPiALG/MDfNyez/ALRtTwFBMoZVzKhu3uBwBa4vlF3AvwQTnOPZbFqImGzolVXtcbC9Hh9//wDMRzqhwspTGdWiJBbDhp1nETg5nIiIdhhbYP2ZleWIlORdjeiyewXuDyiJGieTww8cdT5mYYPhiJJB0caTGcTiJKHJeTSMqY2rSdTSqPT8QHgYrpfdoYiW/wCKv22lsGitewrKKoKXIqAOD18V54Y3YOFV/DhsOvlSQcddwiJKndZVX6tDVG2ECV6yoAoV3ACiwAubAAbpC4U6REj6bN/s/hzXP2n99J6PETp7s8sHuPnJvY9JWqEMoayra4BtdxffOYnfauP2Ny7B2bRpq7pSpowUEMqKpBvvBAuJ41GJJJJJudTvnMRlV17dUM88XwiJTCUqH7Rh/wCnPH7QX42BUgX5azB7CUw+JYMAw7ivoRce7bcehI9YiTTj+3KsUzpN80kCpTVQFUU6YAAsAMg0AG6InLI29OYiJFx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data:image/jpeg;base64,/9j/4AAQSkZJRgABAQAAAQABAAD/2wCEAAkGBxMSEhUSExMUFBUWFxgYFhgYFxgYGRYYGhYXHBUVGBcaHCggGBolHxcaITEhJSkrLi4uFyAzODMsNygtLisBCgoKDg0OGxAQGzUlICQwLCwsLC0sLCwsLDQsLCwsNCwsLCwsLCwsLCwsLCwsLCwsLCwsLCwsLCwsLCwsLCwsLP/AABEIAMIBAwMBIgACEQEDEQH/xAAcAAEAAgIDAQAAAAAAAAAAAAAABQYEBwECAwj/xABFEAACAQIDBQUFBQYDBgcAAAABAgADEQQSIQUxQVFhBhMicYEHMkKRoSNSYrHBFHKC0eHwM5KyFRZDwtLxJCU0U5Oi4v/EABkBAQADAQEAAAAAAAAAAAAAAAACAwQBBf/EACcRAQACAgICAgEDBQAAAAAAAAABAgMREiExQRNRIgQycRQzQmHR/9oADAMBAAIRAxEAPwDeMREBERAREQEREBERAREQETo1QAgX37vSd4CIiAiIgIiICIiAiIgIiICIiAiIgIiICIiAiIgIiICIiAiIgIiYO19pphqTVqhIRRc23nkAOJO4CB74nEhLDUljYAbzz8gOZlJ257RqVBii5GYX4sw0NraC9/O0172u7e18U7BC9KkbAKpsxH4mGuupsDaVhEYjde+vl1/qZRbJPpfXF9tiY72sMwstMAjib7+FgV/WRp9p+LL37zJ0FJXQ+a5gR6NKLWw7Ag/T9epmdsXZ4rZh8Q1HPSwvITafO1sUjxpszYHtQZta6rUTW70EbMtvvUWOcel5fti9osNihehVR/I6/LfPnnE7JNNrgEA8PunoeHCeD4Rw2db333uQxt1HxbtZ2M0wjbC+ogZzNH9kPaLXoEJWL16Q08RBqJ/EdWE3HsnaVPEUlrUnDo24jhzB5EcRLq3iyi1JqzYiJNAiIgIiICIiAiIgIiICIiAiIgIiICIiAiIgIiICak9s22/EmFVjZfFUAOhZh4Aedhc66eITaW0cYlGm9VzlRFLMeQA1nzjtjHtjMRUruMubxkfdze6vUhQAfKVZZ1GluKu52j8HQLtmbdf+/TrLPs7AXsSOPp0EjsDR4dJbdm0tBMtpbq1061dgpUW24jjI9ez9Wmwq0x41OoHxjiV/FbhxtLVRFpK06Yy6zkwkgv8AZ64mnc6MRyt668ZFvsTQ3AzA7+vH5y50gm/67p54+kCL/Xn0M5rp1rLGbHGbPTtn1uh0z8wp4t038pbew9UYavTrI7/s2KPdsrWvRxGmVKnO40V9+ljfS1f7Wo9NrpbnqLjTdfqOe/ST3YPHCrVRWC2qizjUXZQSvE2IYHXkZPHaYmFGWvUtsqZ2nVBYTtNzAREQEREBERAREQEREBERAREQEREBERAREQERECt+0WmW2diQOKC/lmW4+U0MSA9S24s3r4iB9EAn0T2nw5qYWugFy1JredtJ86YxrMF5WHyvcfO59ZRl8tGHwkMJUtb6S1bLR7AlGtKxsVRnzMQAOegHMkybw3aHEu2WhhHen99mFPS28Agn5jjKIruWzlqNrJQxS/X9ZOVfdE1nj8XVLhsuRidRcbuZtpv8pdcDiy1JQeQndenJl6K1Mt4mPQXA+nGZj0VKnIfQ/wB75TcVsNalXPUqvlF9BYc7aEyc2Rg1T/DesV/G+Yel93pE1rp3nLD7Q0vs+8tfL7w/CSNZG9laRSupp6+NXUDfYOA4t+6RLNtCndWHQ/XfIjsXhstdKhNghb6qVt5aX9JGte0bTuPDbgnMxqWJ56TIBm95rmIiAiIgIiICIiAiIgIiICIiAiIgIiICIiAiIgdKhnzj217j9tZ8O2akzA3tYAjwsBzGm/jvn0JtqmWoVlXeabgeZU2nz1tOkCrEAAA7vTdM+a2tQ1fp8fKJll4BAHObUA3HWWqlQNRfD4fnKhsnxZSeVj6bvzmw9kEZD0EqiO2neoVbHYCzcToWY6nwg7gBxllwGMpmkCoqMNLZELEcPdteRePqKHJYgAHjw8pmYLtFQAAVrnUmyk3A3kWE7rvsrW1vEJPGlcocrpuJtYDz5SQwmFGUMLdJF0u0OHqs1LOc9rFCjA7r6qRcTP2eMqlQdAdJGepT4ddsfaS6HqCPnunTD0FCVKQUrUp6rfTMVGYEHkdQR1MyseVGRmNlzpf1cAfUges9sWQhz5LtruJN7iw0O6Qm32RX6S+Aq5qat0/LSZtCtbTh+UxsBgTTpIDvtr0J4T0noV3qNvLvrlOkkDOZi4WpwPpMqdRIiICIiAiIgIiICIiAiIgIiICIiAiIgIiIHBF5ozt3sZ8LVanlPd1GvSbgRf3D+JRp1AB8t6TD2lgqdVCtVEqLvysAwvwNjxleSnKF2HL8ctDbIolVsRusT0vYfnYesuGyq4AytuPH9ZdV2TQFNqQpIqOLMAAL+vOUPb+yauFvoXpHRXG8clbkfzlVqTWNr6ZYvOkNtrBNUqNldkI0B0I3ghgCNG8O/qec7YfZuMqAqMQy5Ayqw8JBqeKoBlAJB8N78tJiHaoU3qGyk2udJLptyjSply5a7EgAgnSwBt5ASuJmWncRHhYez+zqdNFdFsXALG92PNSTroRb0kqVA9ZSNmduaaK2ehUWmHJLAgimHPxCw+InjxlkrYlmbKBx3yU9K7c5ndnfE0RVqUaZ3NVXN+6gLkepUD1lqo4amrZsg03dPIbhIbYODz1C280wLfxZh+Q+snTLscRMbZM1pi2kgjAi4mNiKVtROlGplPTjM21xLVCPBkhTa4BmBUWxtMjBtvEDJiIgIiICIiAiIgIiICIiAiIgIiICIiAiIgJ44o+Ez2nji/dgYU6YvZ64ilUovudctxvB4MORBsR5TmrUCgsxCgaknQD1kVX7SBUJoKKp/Ecii3Eki538Bw3zkuxv00h2jwjrWppV96kalOpyzq1w3LxKQRztMo0KdcpTpoUOmY5i1rA5jb7pNjrqN15MPtB6+KqvWVBULZWCqVUgKMpsSSfDbfvtM7D4cIdABfkAPymXw9OuX8NTCup2XxdY9wSEoFgWbMCD+ILe5NunDpNnYXC21OulhfkB+cwdnW0sPOSoqTkk3mYhzhNsDDM+ZHfMoIy5fhvp4iOcyOzPaB8bRqVnpiiadR0K3zWCgEEtx0IkRiKOY36EfOevYpO72XUdvjqYhj1AdkHzySzFNt6nwzZq1mOXtOU9pjKrPYFtQoNzzmdR2zRFleoqNvAYgG3CVejSIVAfhUkkc8ygj0E7YyiDVa432+WUWlt7ajcKqY4tOluxJBswIII3iMKfFKpQzUtaZtrqu9T5j9RJ7ZOOFRrHwsL3X9QeInKZIs5fFNU1ERLFRERAREQEREBERAREQEREBERAREQEREBKNtvtz9o1DDItTKcr1GJyAjeqgavbde4HnJjt5tM4fB1XU2dgKaHkzm1x5C59Jrzs9ggqjTgJRlyTHUNGHHFu5ZrtXdzUqsXUm5XcAPwDhaTX+yipUg3DDQ+Y0+f6TrSpyUw7XwxHGncf5TdfpaMdt9SZI14UbtRs00q1OvbSoAraW+0W9vmv+gzsniXTfL/tXCU69Mow0qAa8UYaq48jr85r5sFVouVI1U2YfqOnEecjkjjbf2txTyrr3CTwFS1pKFtZGUaelwDMrDPIwsnw9q1cU0ZzwBPnYSZOCNHZ6UT7y00Vv3jbN9SZhbLwPf1RcXp0mBc8GcarSHOxszeQHE2ndut9mR1vL8dfbNlt3pC0FuikcyD/ABD+YHznXHCxV/vLb1H9D9J67LW9Fl8/nwmRXw3eYckDX319L3H5j5SWSu6IUtqyLNWelMcQbEagjgZDDGC8zcLiwZk5dNetyuWytod4LNYOB4hz/EOkkJS1qkEOpsw3H9DzEn9l7ZWpZG8FTlwbqp4+W+aKZN9SzZcU17jwlYnAM5lqgiIgIiICIiAiIgIiICIiAiIgIicGBrz2sYi7YWjwLPUP8ICr/qPymPsil4RMb2h4kPj1UkBaNEFjyLMSb+mX5ieFHatR1y4VQCf+LUHhA5qg1Y9TYecxZZ/Nvwx+ELI1RAcudc33cwv8uEz9lC/erzCn5gr/AMsolHZwoBs9Wo7uXJItdnOt7cRfzMs3YfHVKord6uV07tWsbqSVZ7q3EEMD6zuG35O/qMUVpuExRGakp4qMp65TYzA2iFqEE6MNA3AjSyt068JmYF/HVp8/GPX3vqJi4xOM1TETDJWZrPTG/Y6tiFpMfIrb55rTvgezVVz9s4pJf3abXqN5vuQfu3PUTKoVSANd/n/OZlOqbbzOVxVTtntPSRRqdFFp01CqosqruAkftFywN+U86r7vOe1RL/KXKWL2fS+YdZm4OplBXqfQ8R5Hf5zG2J4WYdZ6YlctbfYNOEtebarihi6lFtLtmpngVYXA6WJI9J1XEEagyV9p2GKFMUi3NEBvOzZlPXxaeskNqdle9pLicMArOoZ6O5SSPFkv7jX+Hcekw5MU7nTbTLEVjaMwe1OBmf3waU96hUkEEEGzAixB4gg7jPShtQqd8q2v02HgNuVKdg16iefjHr8Xr85ZsDjkqrmRgeY4joRvE1XhdsA8Zxie0K02Hdse8/CbWHNjut0MupmmGfJ+nifHTbt5zNd0O22JygtSp2tvs/i66aCWbYvaVK1lZe7Y7tbq3QGw185fGWszpmthvWNzCeicAzmWKiIiAiIgIiICIiAiIgJ4Y3FLSpvUc2VFLMeQAuZ7zXftW2qcqYRPi+0rHcFQHwKT1IJt+HrOWnUbSrXlOmv9s4upXZ67aCtUJboBrTT0A+ky9i7TqladJAEF8odtTbot7fP5SMxO0qZApWutwS3UXtbprPek+XKEKm/O+nXrPPtvb06ahfQtPDqS16lRtB8VSofury+gHScdnab0C/eAK1Yio1jcKQqrlB5BVHDrIrYeISnmapdqhsFJ1J5Ko4DoJI7UJC98xOcA2UHRU+IdTzMspPcTBkjdZiUscTlr0mO5gyn6ESU2nhRvB0MquNrXoo4+Blb03H6GWfAYnvaXUTXSe9PPtGo2jqIN8vykjTpmRuKFjflMqli7gSyEZe5QXHHWZ1R/D5SMVzrYZjYkDQZjwFzoL9Z3w2LNWitTKyZlvka2ZdSLGxI4cDOuacbKbxN5zJ2gb6zAwBsTMvGnQQMbahz0cw1anc+a/EP19JO9n2Bw9MjXw/W5v9ZXcPXAOu7j+slexeILYVFYgvTL03t95XYXHQ2v/wBpyxPh17SdlaOMFz9nVAstRd/kw+Jeh9CJqvtDsDEYM/bLdNwqLqjcrnerdD6Ezek861FXBVgGBFiCAQRyIO+U3xRZZjzWp/D5zqVWG4zwwdmqLTO9iCf5ek2d2r9ni2arhCEsCWpMfDYanIx93yOnlNU4A5sVSF/etbrfW30ma1Jq2UvF/DZe0cUKOGW3xOqL+v0maoBpqGGnDz8+Er3bdbLhUB1DF/M+BR+ZkvhsZdVBDXFUobjQlVuWU8V1t5gyvS+I3C19n9pPcU6jZgSQhJ8QP3SfiGm/fLKJQNmYi+JIXetSl6Ehb/Qy/ia8Npmvbz/1NIrbr25iIlzMREQEREBERAREQMLbO0Fw9GpXfdTUt58gOpNh6z5323tiriar1KjEljfoOQA4ADT0m3PbFWZdn6bjWphvK5t/9gs0rRGsozW9NOCvW3NKkZKYElbAjMB6H5zjDUpJ4PDM7KiLmZiFUcyZkmWyI129dmUXYuyJUY01NRiPgVdd58tAN8zdm41q1GrVc3LFlHIKNAB+c2lsHYVPD0O5tcsD3jffYixPlwA5TU2Gw37MlXDMbmk7oW52bRvUWM1Y8XHuWW+bn1HhnbJxOfDlCeBEkuz20ioF+GhHlKjszGBC6nzEzqeJysSNx19ZKJ05MbX/ABtiA67jK7tzan7PSaqCoOgXN7uYnTMLgkdBrpped9m7bVMqvchmVBx8THT8vkJg7e23hRU7kYimaishZASSMrqzAm2W4Ck2vwl023XcKojU9rNsfHrUVHV0cEDxJ7pPEgXJHkTcT3w9a1FTwtbl8R0ufL6TR+zu1lZKheiEormd2QAZWU+LKTxa+g3akWtPLtTjq2OdnUE0ku4og3FINrUqFdbgtdi4uBmtpIRl+1k4dSuftI7UYjD1EwuHc0c1PvKjr75zFgqKd6iy3uNTcazG7F7dq98lHF4pq1LEo6hXrO70zlzK+a5ylspQC+YEg2F9aLg8ItRgrMmUDV2JOVRa5N/EbX90XPITvs+r3D1CrCxRlvrnIJAK0tNC4GXMbFVZjvEr5/ltrthimDuP+tsntNhqRanUxKVGp7mBv3gscoZlGVamlmuQNzaXIEhsjatTDsLICtRcoYtYVK9R7owS1xTzOfESPCd00m+JJS5a1iMtOxCgb7jgLHncmS1TtLiqeGohWQIoZaXgBOVS6ksWvcgOqi1rCdrkn2z3wah9B9lx3KthGNVmoW8dV+8asr3IrBr3ALB1y8Mlt1pPCar7IdpsTiqJx7XJotTo4inRVSXpqpY1DnGgHelyqHNpv0sdpU2uLiWxO2SYRfaxwuCxJJy2o1NeXgbWfNux2/8AM0psQuRio10LZSFN+R4T6ZaqKtSph3pEp3akscpR85cGnlve4C8RbxSvdpfZzgMZTWm1Luil8j0rKy31I3EML62IMjavJdiyRSPHvbXG13aptEDMop0kpqWBzXcM7eDgTZx9JYcNi0dvDolJDbjZV1qOefK/E+cmNm+zDD0aJoitXa9yGbJoSQdwX+7yd2T2Sw9Ci9EAt3oIqMdCRyFvdA4ASj4bb/01/wBVi49b2gew2EzOXI3M1R76lWYnIhI00X/SJfxMTZ2z0orlS+puSdSx5k/3umXL8dOMaY8+T5L7jwRESakiIga3HaHEj/jN/lT/AKZ3HajFD4wfNF/pIU1DynGcyncr9QnP97sSPip/5P6zuvbTEfdon+Fh/wA8rxM62EcpOMLQnbWtxp0j5Fh/Oep7b1P/AGE/+Q/9MqYE7ATsXc4wku1e3zjcLVwxohSwBRu8vZ1YMhIyjS4E1dhuRFiDYg7wRvB6y+1soBJ3DfKbiqXeVGqXK34LYaDcTzPWV5ZiV2KNMmgbTYPYkUsN9tWVzVOigAEU1Pr7x48t3O9G2VVFJgbZv3tSPI20lsp18y3X+vyleOI3tZlmdaXw9qcOBclx/Af0mott1i9fEugulSq7KdxIbodR/SSOOxWm+RHei0ttklTXHCGyVA18pHPcfyM9ExVRdMjH0vM01R0nVK63F1Nri9rXtxtK+UrOMIDEdoq7VwtN8gDFEAAvf3SWJBIO/UbpFYE0g4NiAc12NiTmRgCLi+8jjxkrtfYTPiGqYbLlYlghcK1+IGYga68eMjqmCxNBXz0ayIVActTOWwYMvitYagG4Ms10lHC3U9McYN6dlanUAPizEbxawF9xUG+7nPMVcpOpGg193W2o+p85gY7El2zXvbTff0F+EYTUi5neM+ZK5dTwj7TFaujqAiZbDUlrlmsLm/AXBIFtLnUzptSnSRaQV+8Yrma25c1rJbeGBDX4G6zN2VWpU8zspLDKaVtwIN7su4jhaYWFwxqVWVQvEsWsFRRbMSTuAvrbXSRq1ZYmdTLzxmP8CU1phRpc2JLmxG86jfawkvhcD/4YZ7rURyqU2QeLOgYKM2qk23yIweJ7rEoWAIpvfTod4/MSdoYqmCv2jVFSsK9Wowymw8KqAxJdvFw/nO68M9tzMzpndje1ON2dUelRpNVpiqxq0DTGZl0Ga4AbPYjffdum2tm+0XBpRcDvXNJiqU6ad5UZMoZDlQnKADkJYjVDNIbB2wDdXcI5qKwrMhbNYMAtUA65bhgeY1voJ6DGoO8QV6n+KKiuFINUhRcMBa3iva+kny0oph5+W++xfbHDbQqVTSLq4VPs6ihXyjN4xYkEXa2h4dRLbeaE7J4zPjA+Hz2XEd472AvR7plKtuBJZhZTfU34TYR21XQJ47Bu8P8Ahg6ZhbTid+slF+tqsmKa20vBaYuKU5gRc8ABw3/36SmUtv1SXvlAa+9Ln3rqDY6jp1nf/eWqL2WmBmUr4CL7szNZtP8AtHyQh8crxSJAGbfxnfNNK+0DttUU0aC1GpE1lrO1PMpalnYAFgb/AA7hv0Ehdn9tq2HouHxdQtVWs1Ivnqmnn0pVASTlYZTZd2vCd5wl8NuPJtmv7R9mJXOHbFKHUlWNmyKwNiDUtlBvpvlqVwd0+T9lPh7O1YB2c3AOe1nIudPiALG/MDfNyez/ALRtTwFBMoZVzKhu3uBwBa4vlF3AvwQTnOPZbFqImGzolVXtcbC9Hh9//wDMRzqhwspTGdWiJBbDhp1nETg5nIiIdhhbYP2ZleWIlORdjeiyewXuDyiJGieTww8cdT5mYYPhiJJB0caTGcTiJKHJeTSMqY2rSdTSqPT8QHgYrpfdoYiW/wCKv22lsGitewrKKoKXIqAOD18V54Y3YOFV/DhsOvlSQcddwiJKndZVX6tDVG2ECV6yoAoV3ACiwAubAAbpC4U6REj6bN/s/hzXP2n99J6PETp7s8sHuPnJvY9JWqEMoayra4BtdxffOYnfauP2Ny7B2bRpq7pSpowUEMqKpBvvBAuJ41GJJJJJudTvnMRlV17dUM88XwiJTCUqH7Rh/wCnPH7QX42BUgX5azB7CUw+JYMAw7ivoRce7bcehI9YiTTj+3KsUzpN80kCpTVQFUU6YAAsAMg0AG6InLI29OYiJFx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12" descr="data:image/jpeg;base64,/9j/4AAQSkZJRgABAQAAAQABAAD/2wCEAAkGBxMSEhUSExMUFBUWFxgYFhgYFxgYGRYYGhYXHBUVGBcaHCggGBolHxcaITEhJSkrLi4uFyAzODMsNygtLisBCgoKDg0OGxAQGzUlICQwLCwsLC0sLCwsLDQsLCwsNCwsLCwsLCwsLCwsLCwsLCwsLCwsLCwsLCwsLCwsLCwsLP/AABEIAMIBAwMBIgACEQEDEQH/xAAcAAEAAgIDAQAAAAAAAAAAAAAABQYEBwECAwj/xABFEAACAQIDBQUFBQYDBgcAAAABAgADEQQSIQUxQVFhBhMicYEHMkKRoSNSYrHBFHKC0eHwM5KyFRZDwtLxJCU0U5Oi4v/EABkBAQADAQEAAAAAAAAAAAAAAAACAwQBBf/EACcRAQACAgICAgEDBQAAAAAAAAABAgMREiExQRNRIgQycRQzQmHR/9oADAMBAAIRAxEAPwDeMREBERAREQEREBERAREQETo1QAgX37vSd4CIiAiIgIiICIiAiIgIiICIiAiIgIiICIiAiIgIiICIiAiIgIiYO19pphqTVqhIRRc23nkAOJO4CB74nEhLDUljYAbzz8gOZlJ257RqVBii5GYX4sw0NraC9/O0172u7e18U7BC9KkbAKpsxH4mGuupsDaVhEYjde+vl1/qZRbJPpfXF9tiY72sMwstMAjib7+FgV/WRp9p+LL37zJ0FJXQ+a5gR6NKLWw7Ag/T9epmdsXZ4rZh8Q1HPSwvITafO1sUjxpszYHtQZta6rUTW70EbMtvvUWOcel5fti9osNihehVR/I6/LfPnnE7JNNrgEA8PunoeHCeD4Rw2db333uQxt1HxbtZ2M0wjbC+ogZzNH9kPaLXoEJWL16Q08RBqJ/EdWE3HsnaVPEUlrUnDo24jhzB5EcRLq3iyi1JqzYiJNAiIgIiICIiAiIgIiICIiAiIgIiICIiAiIgIiICak9s22/EmFVjZfFUAOhZh4Aedhc66eITaW0cYlGm9VzlRFLMeQA1nzjtjHtjMRUruMubxkfdze6vUhQAfKVZZ1GluKu52j8HQLtmbdf+/TrLPs7AXsSOPp0EjsDR4dJbdm0tBMtpbq1061dgpUW24jjI9ez9Wmwq0x41OoHxjiV/FbhxtLVRFpK06Yy6zkwkgv8AZ64mnc6MRyt668ZFvsTQ3AzA7+vH5y50gm/67p54+kCL/Xn0M5rp1rLGbHGbPTtn1uh0z8wp4t038pbew9UYavTrI7/s2KPdsrWvRxGmVKnO40V9+ljfS1f7Wo9NrpbnqLjTdfqOe/ST3YPHCrVRWC2qizjUXZQSvE2IYHXkZPHaYmFGWvUtsqZ2nVBYTtNzAREQEREBERAREQEREBERAREQEREBERAREQERECt+0WmW2diQOKC/lmW4+U0MSA9S24s3r4iB9EAn0T2nw5qYWugFy1JredtJ86YxrMF5WHyvcfO59ZRl8tGHwkMJUtb6S1bLR7AlGtKxsVRnzMQAOegHMkybw3aHEu2WhhHen99mFPS28Agn5jjKIruWzlqNrJQxS/X9ZOVfdE1nj8XVLhsuRidRcbuZtpv8pdcDiy1JQeQndenJl6K1Mt4mPQXA+nGZj0VKnIfQ/wB75TcVsNalXPUqvlF9BYc7aEyc2Rg1T/DesV/G+Yel93pE1rp3nLD7Q0vs+8tfL7w/CSNZG9laRSupp6+NXUDfYOA4t+6RLNtCndWHQ/XfIjsXhstdKhNghb6qVt5aX9JGte0bTuPDbgnMxqWJ56TIBm95rmIiAiIgIiICIiAiIgIiICIiAiIgIiICIiAiIgdKhnzj217j9tZ8O2akzA3tYAjwsBzGm/jvn0JtqmWoVlXeabgeZU2nz1tOkCrEAAA7vTdM+a2tQ1fp8fKJll4BAHObUA3HWWqlQNRfD4fnKhsnxZSeVj6bvzmw9kEZD0EqiO2neoVbHYCzcToWY6nwg7gBxllwGMpmkCoqMNLZELEcPdteRePqKHJYgAHjw8pmYLtFQAAVrnUmyk3A3kWE7rvsrW1vEJPGlcocrpuJtYDz5SQwmFGUMLdJF0u0OHqs1LOc9rFCjA7r6qRcTP2eMqlQdAdJGepT4ddsfaS6HqCPnunTD0FCVKQUrUp6rfTMVGYEHkdQR1MyseVGRmNlzpf1cAfUges9sWQhz5LtruJN7iw0O6Qm32RX6S+Aq5qat0/LSZtCtbTh+UxsBgTTpIDvtr0J4T0noV3qNvLvrlOkkDOZi4WpwPpMqdRIiICIiAiIgIiICIiAiIgIiICIiAiIgIiIHBF5ozt3sZ8LVanlPd1GvSbgRf3D+JRp1AB8t6TD2lgqdVCtVEqLvysAwvwNjxleSnKF2HL8ctDbIolVsRusT0vYfnYesuGyq4AytuPH9ZdV2TQFNqQpIqOLMAAL+vOUPb+yauFvoXpHRXG8clbkfzlVqTWNr6ZYvOkNtrBNUqNldkI0B0I3ghgCNG8O/qec7YfZuMqAqMQy5Ayqw8JBqeKoBlAJB8N78tJiHaoU3qGyk2udJLptyjSply5a7EgAgnSwBt5ASuJmWncRHhYez+zqdNFdFsXALG92PNSTroRb0kqVA9ZSNmduaaK2ehUWmHJLAgimHPxCw+InjxlkrYlmbKBx3yU9K7c5ndnfE0RVqUaZ3NVXN+6gLkepUD1lqo4amrZsg03dPIbhIbYODz1C280wLfxZh+Q+snTLscRMbZM1pi2kgjAi4mNiKVtROlGplPTjM21xLVCPBkhTa4BmBUWxtMjBtvEDJiIgIiICIiAiIgIiICIiAiIgIiICIiAiIgJ44o+Ez2nji/dgYU6YvZ64ilUovudctxvB4MORBsR5TmrUCgsxCgaknQD1kVX7SBUJoKKp/Ecii3Eki538Bw3zkuxv00h2jwjrWppV96kalOpyzq1w3LxKQRztMo0KdcpTpoUOmY5i1rA5jb7pNjrqN15MPtB6+KqvWVBULZWCqVUgKMpsSSfDbfvtM7D4cIdABfkAPymXw9OuX8NTCup2XxdY9wSEoFgWbMCD+ILe5NunDpNnYXC21OulhfkB+cwdnW0sPOSoqTkk3mYhzhNsDDM+ZHfMoIy5fhvp4iOcyOzPaB8bRqVnpiiadR0K3zWCgEEtx0IkRiKOY36EfOevYpO72XUdvjqYhj1AdkHzySzFNt6nwzZq1mOXtOU9pjKrPYFtQoNzzmdR2zRFleoqNvAYgG3CVejSIVAfhUkkc8ygj0E7YyiDVa432+WUWlt7ajcKqY4tOluxJBswIII3iMKfFKpQzUtaZtrqu9T5j9RJ7ZOOFRrHwsL3X9QeInKZIs5fFNU1ERLFRERAREQEREBERAREQEREBERAREQEREBKNtvtz9o1DDItTKcr1GJyAjeqgavbde4HnJjt5tM4fB1XU2dgKaHkzm1x5C59Jrzs9ggqjTgJRlyTHUNGHHFu5ZrtXdzUqsXUm5XcAPwDhaTX+yipUg3DDQ+Y0+f6TrSpyUw7XwxHGncf5TdfpaMdt9SZI14UbtRs00q1OvbSoAraW+0W9vmv+gzsniXTfL/tXCU69Mow0qAa8UYaq48jr85r5sFVouVI1U2YfqOnEecjkjjbf2txTyrr3CTwFS1pKFtZGUaelwDMrDPIwsnw9q1cU0ZzwBPnYSZOCNHZ6UT7y00Vv3jbN9SZhbLwPf1RcXp0mBc8GcarSHOxszeQHE2ndut9mR1vL8dfbNlt3pC0FuikcyD/ABD+YHznXHCxV/vLb1H9D9J67LW9Fl8/nwmRXw3eYckDX319L3H5j5SWSu6IUtqyLNWelMcQbEagjgZDDGC8zcLiwZk5dNetyuWytod4LNYOB4hz/EOkkJS1qkEOpsw3H9DzEn9l7ZWpZG8FTlwbqp4+W+aKZN9SzZcU17jwlYnAM5lqgiIgIiICIiAiIgIiICIiAiIgIicGBrz2sYi7YWjwLPUP8ICr/qPymPsil4RMb2h4kPj1UkBaNEFjyLMSb+mX5ieFHatR1y4VQCf+LUHhA5qg1Y9TYecxZZ/Nvwx+ELI1RAcudc33cwv8uEz9lC/erzCn5gr/AMsolHZwoBs9Wo7uXJItdnOt7cRfzMs3YfHVKord6uV07tWsbqSVZ7q3EEMD6zuG35O/qMUVpuExRGakp4qMp65TYzA2iFqEE6MNA3AjSyt068JmYF/HVp8/GPX3vqJi4xOM1TETDJWZrPTG/Y6tiFpMfIrb55rTvgezVVz9s4pJf3abXqN5vuQfu3PUTKoVSANd/n/OZlOqbbzOVxVTtntPSRRqdFFp01CqosqruAkftFywN+U86r7vOe1RL/KXKWL2fS+YdZm4OplBXqfQ8R5Hf5zG2J4WYdZ6YlctbfYNOEtebarihi6lFtLtmpngVYXA6WJI9J1XEEagyV9p2GKFMUi3NEBvOzZlPXxaeskNqdle9pLicMArOoZ6O5SSPFkv7jX+Hcekw5MU7nTbTLEVjaMwe1OBmf3waU96hUkEEEGzAixB4gg7jPShtQqd8q2v02HgNuVKdg16iefjHr8Xr85ZsDjkqrmRgeY4joRvE1XhdsA8Zxie0K02Hdse8/CbWHNjut0MupmmGfJ+nifHTbt5zNd0O22JygtSp2tvs/i66aCWbYvaVK1lZe7Y7tbq3QGw185fGWszpmthvWNzCeicAzmWKiIiAiIgIiICIiAiIgJ4Y3FLSpvUc2VFLMeQAuZ7zXftW2qcqYRPi+0rHcFQHwKT1IJt+HrOWnUbSrXlOmv9s4upXZ67aCtUJboBrTT0A+ky9i7TqladJAEF8odtTbot7fP5SMxO0qZApWutwS3UXtbprPek+XKEKm/O+nXrPPtvb06ahfQtPDqS16lRtB8VSofury+gHScdnab0C/eAK1Yio1jcKQqrlB5BVHDrIrYeISnmapdqhsFJ1J5Ko4DoJI7UJC98xOcA2UHRU+IdTzMspPcTBkjdZiUscTlr0mO5gyn6ESU2nhRvB0MquNrXoo4+Blb03H6GWfAYnvaXUTXSe9PPtGo2jqIN8vykjTpmRuKFjflMqli7gSyEZe5QXHHWZ1R/D5SMVzrYZjYkDQZjwFzoL9Z3w2LNWitTKyZlvka2ZdSLGxI4cDOuacbKbxN5zJ2gb6zAwBsTMvGnQQMbahz0cw1anc+a/EP19JO9n2Bw9MjXw/W5v9ZXcPXAOu7j+slexeILYVFYgvTL03t95XYXHQ2v/wBpyxPh17SdlaOMFz9nVAstRd/kw+Jeh9CJqvtDsDEYM/bLdNwqLqjcrnerdD6Ezek861FXBVgGBFiCAQRyIO+U3xRZZjzWp/D5zqVWG4zwwdmqLTO9iCf5ek2d2r9ni2arhCEsCWpMfDYanIx93yOnlNU4A5sVSF/etbrfW30ma1Jq2UvF/DZe0cUKOGW3xOqL+v0maoBpqGGnDz8+Er3bdbLhUB1DF/M+BR+ZkvhsZdVBDXFUobjQlVuWU8V1t5gyvS+I3C19n9pPcU6jZgSQhJ8QP3SfiGm/fLKJQNmYi+JIXetSl6Ehb/Qy/ia8Npmvbz/1NIrbr25iIlzMREQEREBERAREQMLbO0Fw9GpXfdTUt58gOpNh6z5323tiriar1KjEljfoOQA4ADT0m3PbFWZdn6bjWphvK5t/9gs0rRGsozW9NOCvW3NKkZKYElbAjMB6H5zjDUpJ4PDM7KiLmZiFUcyZkmWyI129dmUXYuyJUY01NRiPgVdd58tAN8zdm41q1GrVc3LFlHIKNAB+c2lsHYVPD0O5tcsD3jffYixPlwA5TU2Gw37MlXDMbmk7oW52bRvUWM1Y8XHuWW+bn1HhnbJxOfDlCeBEkuz20ioF+GhHlKjszGBC6nzEzqeJysSNx19ZKJ05MbX/ABtiA67jK7tzan7PSaqCoOgXN7uYnTMLgkdBrpped9m7bVMqvchmVBx8THT8vkJg7e23hRU7kYimaishZASSMrqzAm2W4Ck2vwl023XcKojU9rNsfHrUVHV0cEDxJ7pPEgXJHkTcT3w9a1FTwtbl8R0ufL6TR+zu1lZKheiEormd2QAZWU+LKTxa+g3akWtPLtTjq2OdnUE0ku4og3FINrUqFdbgtdi4uBmtpIRl+1k4dSuftI7UYjD1EwuHc0c1PvKjr75zFgqKd6iy3uNTcazG7F7dq98lHF4pq1LEo6hXrO70zlzK+a5ylspQC+YEg2F9aLg8ItRgrMmUDV2JOVRa5N/EbX90XPITvs+r3D1CrCxRlvrnIJAK0tNC4GXMbFVZjvEr5/ltrthimDuP+tsntNhqRanUxKVGp7mBv3gscoZlGVamlmuQNzaXIEhsjatTDsLICtRcoYtYVK9R7owS1xTzOfESPCd00m+JJS5a1iMtOxCgb7jgLHncmS1TtLiqeGohWQIoZaXgBOVS6ksWvcgOqi1rCdrkn2z3wah9B9lx3KthGNVmoW8dV+8asr3IrBr3ALB1y8Mlt1pPCar7IdpsTiqJx7XJotTo4inRVSXpqpY1DnGgHelyqHNpv0sdpU2uLiWxO2SYRfaxwuCxJJy2o1NeXgbWfNux2/8AM0psQuRio10LZSFN+R4T6ZaqKtSph3pEp3akscpR85cGnlve4C8RbxSvdpfZzgMZTWm1Luil8j0rKy31I3EML62IMjavJdiyRSPHvbXG13aptEDMop0kpqWBzXcM7eDgTZx9JYcNi0dvDolJDbjZV1qOefK/E+cmNm+zDD0aJoitXa9yGbJoSQdwX+7yd2T2Sw9Ci9EAt3oIqMdCRyFvdA4ASj4bb/01/wBVi49b2gew2EzOXI3M1R76lWYnIhI00X/SJfxMTZ2z0orlS+puSdSx5k/3umXL8dOMaY8+T5L7jwRESakiIga3HaHEj/jN/lT/AKZ3HajFD4wfNF/pIU1DynGcyncr9QnP97sSPip/5P6zuvbTEfdon+Fh/wA8rxM62EcpOMLQnbWtxp0j5Fh/Oep7b1P/AGE/+Q/9MqYE7ATsXc4wku1e3zjcLVwxohSwBRu8vZ1YMhIyjS4E1dhuRFiDYg7wRvB6y+1soBJ3DfKbiqXeVGqXK34LYaDcTzPWV5ZiV2KNMmgbTYPYkUsN9tWVzVOigAEU1Pr7x48t3O9G2VVFJgbZv3tSPI20lsp18y3X+vyleOI3tZlmdaXw9qcOBclx/Af0mott1i9fEugulSq7KdxIbodR/SSOOxWm+RHei0ttklTXHCGyVA18pHPcfyM9ExVRdMjH0vM01R0nVK63F1Nri9rXtxtK+UrOMIDEdoq7VwtN8gDFEAAvf3SWJBIO/UbpFYE0g4NiAc12NiTmRgCLi+8jjxkrtfYTPiGqYbLlYlghcK1+IGYga68eMjqmCxNBXz0ayIVActTOWwYMvitYagG4Ms10lHC3U9McYN6dlanUAPizEbxawF9xUG+7nPMVcpOpGg193W2o+p85gY7El2zXvbTff0F+EYTUi5neM+ZK5dTwj7TFaujqAiZbDUlrlmsLm/AXBIFtLnUzptSnSRaQV+8Yrma25c1rJbeGBDX4G6zN2VWpU8zspLDKaVtwIN7su4jhaYWFwxqVWVQvEsWsFRRbMSTuAvrbXSRq1ZYmdTLzxmP8CU1phRpc2JLmxG86jfawkvhcD/4YZ7rURyqU2QeLOgYKM2qk23yIweJ7rEoWAIpvfTod4/MSdoYqmCv2jVFSsK9Wowymw8KqAxJdvFw/nO68M9tzMzpndje1ON2dUelRpNVpiqxq0DTGZl0Ga4AbPYjffdum2tm+0XBpRcDvXNJiqU6ad5UZMoZDlQnKADkJYjVDNIbB2wDdXcI5qKwrMhbNYMAtUA65bhgeY1voJ6DGoO8QV6n+KKiuFINUhRcMBa3iva+kny0oph5+W++xfbHDbQqVTSLq4VPs6ihXyjN4xYkEXa2h4dRLbeaE7J4zPjA+Hz2XEd472AvR7plKtuBJZhZTfU34TYR21XQJ47Bu8P8Ahg6ZhbTid+slF+tqsmKa20vBaYuKU5gRc8ABw3/36SmUtv1SXvlAa+9Ln3rqDY6jp1nf/eWqL2WmBmUr4CL7szNZtP8AtHyQh8crxSJAGbfxnfNNK+0DttUU0aC1GpE1lrO1PMpalnYAFgb/AA7hv0Ehdn9tq2HouHxdQtVWs1Ivnqmnn0pVASTlYZTZd2vCd5wl8NuPJtmv7R9mJXOHbFKHUlWNmyKwNiDUtlBvpvlqVwd0+T9lPh7O1YB2c3AOe1nIudPiALG/MDfNyez/ALRtTwFBMoZVzKhu3uBwBa4vlF3AvwQTnOPZbFqImGzolVXtcbC9Hh9//wDMRzqhwspTGdWiJBbDhp1nETg5nIiIdhhbYP2ZleWIlORdjeiyewXuDyiJGieTww8cdT5mYYPhiJJB0caTGcTiJKHJeTSMqY2rSdTSqPT8QHgYrpfdoYiW/wCKv22lsGitewrKKoKXIqAOD18V54Y3YOFV/DhsOvlSQcddwiJKndZVX6tDVG2ECV6yoAoV3ACiwAubAAbpC4U6REj6bN/s/hzXP2n99J6PETp7s8sHuPnJvY9JWqEMoayra4BtdxffOYnfauP2Ny7B2bRpq7pSpowUEMqKpBvvBAuJ41GJJJJJudTvnMRlV17dUM88XwiJTCUqH7Rh/wCnPH7QX42BUgX5azB7CUw+JYMAw7ivoRce7bcehI9YiTTj+3KsUzpN80kCpTVQFUU6YAAsAMg0AG6InLI29OYiJFx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9 Flecha derecha">
            <a:hlinkClick r:id="rId3" action="ppaction://hlinksldjump"/>
          </p:cNvPr>
          <p:cNvSpPr/>
          <p:nvPr/>
        </p:nvSpPr>
        <p:spPr>
          <a:xfrm>
            <a:off x="7236296" y="5445224"/>
            <a:ext cx="1728192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3113475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>
            <a:hlinkClick r:id="rId3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2072648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naranjasfincapastor.es/media/wysiwyg/Barberina_compra_o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762"/>
            <a:ext cx="9252520" cy="68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NARANJA</a:t>
            </a:r>
            <a:endParaRPr lang="es-CO" dirty="0"/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CHERRY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3" action="ppaction://hlinksldjump"/>
          </p:cNvPr>
          <p:cNvSpPr/>
          <p:nvPr/>
        </p:nvSpPr>
        <p:spPr>
          <a:xfrm>
            <a:off x="331912" y="2850824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GRANADE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ORANGE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5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  <p:sp>
        <p:nvSpPr>
          <p:cNvPr id="9" name="AutoShape 2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2" descr="data:image/jpeg;base64,/9j/4AAQSkZJRgABAQAAAQABAAD/2wCEAAkGBhQSERUTEhMVFBQSFBcUFRgYFxQXEhQUGBcVFBUWFxUXHCYeGBokGRcUHy8gIycpLCwsFR4xNTAqNSYrLCkBCQoKDgwOGg8PGjIlHyUsLCwsKSksLCwsLCksLCwqLCwpNCwsLCwsLCwsKSwsLSksLyktLCwpLCksLCwsLCwsLP/AABEIALEBHQMBIgACEQEDEQH/xAAbAAEAAgMBAQAAAAAAAAAAAAAABAUCAwYBB//EADsQAAEDAgMFBQcCBgIDAQAAAAEAAhEDIQQxQQUSUWFxBoGRofATIjKxwdHhQlIHFCNicvEzghZDkhX/xAAaAQEAAgMBAAAAAAAAAAAAAAAAAwQBAgUG/8QAMBEAAgIBAwIEBQMEAwAAAAAAAAECAxEEITESQQUTMlEiYXGBkaGx4RRS0fAjM0L/2gAMAwEAAhEDEQA/APuKIiAIiIAiIgCIiAIiIAiIgCIiAIiIAiIgCIiAIiIAiIgCIiAIiIAiIgCIiAIiIAiIgCIiAIiIAiIgCIo+JxzGfEe7VaykorLZlJt4RISVQ4nbjifdG6PE/hRnYt5zcfkubZ4nVF4juWo6Sb52Omlerk/aHr3r12OIBJJHeVCvFo94m/8ARvszq0XMUNrOFw+RzuFcYHazX2MNcNJz5jirdGvqueFs/mQ2aacNyei8leq+VwiIgCLyVpqYxjc3DxWspKO7ZlJvg3ooLtrs5+H3QbYZzUH9XTx1r8m/lT9iciiN2mw6x1C308Q12RB71JG6uXpkn9zVwkuUbERFKahERAEREAREQBERAEREAREQBERAF450ISuV23tkvJYw+6M/7vwq2p1MaI5fPZE9FErpYRL2l2hvu0+hd9lSirck3M5+vV1Fc6B6KwNXw9ZLy+o1M7Xmb+x36tNGtYiWorjOe7UH1CyFSeQ9ZjRVrKmjSfqVKZRcdM/EKs7DWVaibQeEjwPmvHVEGGdax815UwtsyB5qFvJqunJrq1IyKqNodo/YGmXU3ODw60llgYsYvpb7q5DABG6I5i/mtOMoCo1rC1jgHAgOaXAAXhsEFvXmpKpKMkpbojvU5QxVsyywe1nOY1zS4SBAJkjrxV5s3aXtBBEOHgeYXNhwEboAGWvTwWXtLjyvkVeo186ZZzlexDPTqcd1hnYSoO0NrNpWzdoPuqivt54pxaci7WOnHmqdtSTN3Gdfyupf4pHp/wCLl/oQ06Ft5nwWdfab6huYHAZLExzM8FCLG5gmIki9r81tZTgTvT65Lg22zseW8l3y4xXw7Gz+bjhB11kLGriyOGXTyVdtOs9u7a034cisBjAYJsSYPTJRb9yZUrZl5SrtNp5rIVIJ3Tz/AAqShiJ1sMufPorHD1TlflH2RyfYinT0lpQ2u5vxXHPPxVzhsU14kfkLlt4EH6pRxbmOkFdDSeKTql02bop2aVTWY7M69FE2fjhUbORGY+oUteqhNTipR4OZKLi8MIiLcwEREAREQBERAEREARFqxFYMaXHJoJWG0llmUs7FN2k2luj2bTciXchwXM73NZYvEl7i45kyoj6sLyGo1Dvsc3x2+h6fTadVQUe/c3E81rZcwBnlwUd9fy6Z/XNS8FYB37jH/WYnvUEmWmulZL/ZezAB9V7X2tundpsEcTEHpC3jEblLe3ZIyHUwqSq5rjvNsZNuBsfdNpWspdEV08s5MI+bNue6JQ7Qvafe3SJyiLcVvq7dLiYY0sgHnzHWVTVKWe8Yd8xqvaRyB9RkeoCiV1j2bLL09XKRbs2pQdZzSyb8R5LedktcN6k4GR18lR+xG9w1FyQhLm3aYIkiDBtz8Fupxfqj+NjR0Y9EsfXdE7EYVzcwbLWpuzdub8MqjeBiHZeI+ql4jZYN6cGNNells6FJdVbz+5E7XB9Ni+/Ypgfyo1WxgzByOUdVJr0y0wQR9VExIlh5X8FXi2ngtw33JOHxItbMcVJqBoGUAZZfRUNLEnw6A6Kxa7eZBjQ5310UibyLKul5KbtTtw0aZLGl505GbE8QomydrVKzCa9AU2gWcd67zAAEnWDZdVRw7SC3daJB8Ik9VEp0N6Q67ZsIFosL55KxG5Rh0uPPcpW6d2WKcZNY5/giYTe/ZY6AgqzZaLkD5eC0MwgZrY5H7qWGnI5j3o5DPvhVS7OS7Gy8X/PLyWFQ3Pf33WTDvBxJygSZ1BuPDzWp585tw6rWyPsQR5JGEx5puDhob9F1uHrB7Q4ZFcI5yvezeOuaZ1uOuq7PhOrcZeVLh8fUrayjMetdjokRF6g44REQBERAEREAREQBU/aatFGB+pwHcL/ZXC5vtU+7BwBPj/pUtfPpol+PyWdJHquicxXeoVSofX3UjEmygOP5Xkz11a2NlIbzgBqY6f6jyVnWfH06BQNlfG5x/S23U2+UrOvUmeiw/Y1ksy+h1rh7TDkAaAiNYuqB8yQTPrVWfZbHhzSwxLbDn0UbEOG+7eaWuBIO6e/J3csWR6op5+Rzas1zlBoifzFod3HULYWwQZ0z0KPpgjOBzkHuWtktzyPK3fpKgXzLWz4JDXSC29rtOVuHrgvTB90m4106rCg4T7pggZHI9FvDQQCbFuufoLd7kT2I+CBDr5DP6WWdLGFjt5riJnx1kLZRpiHOuXDwvZH0gdLZze1oM81HHKWUzMpJt5RaYbFMxQ3X2eOGvMKrxWDdTdDsuOh/K01ahp3pEg5Tz5K1wO1m1QGVszk6LTzU6cbfV6vf3IOmVXxQ3j7d0ciX7j3DgT4aR3KWzE2jUWHryWHaHZrqNYkiWvPunQ2yPAqECMxp4rDWHudOPTZFSRbUcUSADI4cOi3muHH9ufHhKqaTs7mMunVbQ9xJBnhz4rBHKpZLpmIbBH6jEDQHLd+RlesMFzSS2T45ggAKtFaCN20DXPx1v3qT/MTcw53MZZd2i36kVpVYN9R4FhNss73m4Pq61F2nD0Stb3d/O5WO9681DJ5Mxhgzc5bcDidx4cDkR4a/JRZXrHXz9ZrapuMlJG8opxwfRWlerRgHTTYf7G/ILevfReUmeUaw8BERZMBERAEREAREQBcx2ob74/x+pXTlc32qZdp5Eea5/iKzQ/sXNF/3I5TEhVlU3VriTZU+JPr5rzLPW1E/ZY/puPF0eAn5krXVNvn4rZsv/i6uPyC14kX8VG/Uax9TGydoGlVByBsfmut2nhA9vtAJMXHHguAeus7KbZ3m+zfci19Rl+FmSXfh/wC5KurraxbHlc/QjBrmyN0DXKw5LaHkmWwIHTx5q0xexnAlzHgNNyHTA/CgAU2iDvOjKxAPAFwyUPRKGzI42xmsrc0VHnN0ZiBGh4OCsMNDgCLO0m9u7McFHNcCIawQPdHxCTxdoViMU4Xm3AEGDpBHyW9c4xe5iSclsi4dgz77iQIFwBHD3lBZgpyyORBFvE+alM2o0UyYO9Ecd4m2XeoNN3uQ6WweBnvAuprowymtytWrEnk1VMM4SDJgRfMcFpZSImQYykZ5W7lPe0G99MnE3+ij1STG6bH+6HTrmqfTh5LMZt7FhsioMTSdQq+9AsbTGnha65TaWzTh6hY64zaeLfuruhjH0nlzBbUGDEf3Zqy2pQbjcP7Rgh7MuThmOh+ytxSshjPxL9V/BpGbotz/AOJfozjaFaJutrTPX1CjNHiPnlC305yVc6rRKY+c/HXxW4Ovmo1M5erLc0lYIWje49O5eSsQbLwvWcZI8GRcvA77rU51ljVrhrXOOTQXHuCkS9g8JZZ9I2cIpM/wb8gpK+L0P4hY2I9rED9lO3AfDwVhQ7f4tub2u/yY36QvXR1UEktzxzmpNs+sIvn2A/ia4f8APSB5sMH/AOXWPiF1ux+0lDFD+lUBMSWm1QdWn5iynhdCfDGS0REUxkIiIAiIgCpu0uHmmHftN+h9eauVqxVAPYWnUQorq/Mrcfckqn0TUj5riDHruVXigrnaWHLSQRkSD9fkqiuNF5KUcbM9jVJNZRJ2Hem9vB89xH3BXuIUfY1aKhb+8R3i48p8VOxTL+uihksSCeJMpq7Ynl6+ixp13McHNsRlwUmu3lfhxCiVKcf6W0lsWI4ezO/2NtRuIp7riJIggqBjMEWO3XAQT7pytp0uuVwOMdSdvN0zGi7rZ+1KeKZuugH6/fmo1FTXS3v2/wAHKuqeml1xXwvn5FZ7ED3TH9pvMxrksKVWR71gwTcd0KZiNk1GkgN3hoRHHhobLXW90lpIkmXTf3oz5qGUXHlYCnGXDyaaDsnB1yL5i88/VlubWIggWNwPmAoW7x96JaOHO3C634e0tva46HMeKKRvOK5PQ3dO80yJkcRxaVmHtJvaTmOfrzWNPEESTu2EGTBPeM1hEyQbag2IJ5I1g1w+/wCTfVoOEyd6NLgzl3HrEqT2dquZVLXRFQX66H1xVYXGZBLRlaS3y06cdVP2ZtSn7QB1rw08J+ikqaViafcjtjJ1tYzsVfavACjW3pAbU4n9Wv0VT/O02/E9oH+QXT/xJwIqYRzoE0yKgPAA7rvIlfIarpsrq0sZN79znS8WnTFQ6c7cne0cWx3wva7o5p8lLnzXzijSXQbO2y5g3TLgPl1K1npMelm1PjKk8Wxx80dTveCwc9RqOMa8e6c7xqOqzL1Vaxyd2DjNdUXlGwlU3abae5T9mD71TyaM/OB4qxq4kNBJNgFzmJqtqP39wF1gC73oAyhuXHRWdNDqll8I5nimoVVXQnu/27/4K/CtLjYE9BPyVrTw7/2x1IHkVtpOJGduAsPAWUhgXSbPLp4IdTBuj9M9fwofsarHh9N265plpa6HA8ird/IK02L2PdiDL3imzxeegyHU+C2gpSeIow8vgndnv4pObFPG0zw9swSOr2Ny6jwX0bDYltRoexwe1wkOaQWkciM1R4LsPg2Af0Q8xm+XE92Q7grfA7Np0QRSptphx3iGiATAEwLTZdepWJYmTRUlySkRFObhERAEREBy/a3ZdvatFsn8uDvp4Li6/NfWnsBBBEgiCNCFwPafYJokuaJpONv7DwPLgVxdfpXnzI/c7vh2qWPKl9jknu3XBwzBkdQuhc8OaHDJwkLncSFL2Ljv/W7q3rqPquLNdzsSXck16WYKi1KXerCq1RHBY7G0WRDT5fcLbhsQ5jg5pg5rJwXhao5IlznZnZ7D7Stf7lT4vms9r7FJl9KHNMktAlwPLlyXEMHD8q92V2jfTsTLeOqz15j0Wbr37o5lmkdcvMp/AZa0amOTvV1sc8SHTfQaH86dyu24nD4gS6AeIsVExHZx0H2Za8Zg5OHKMlF5EsZr3Xy5/BotRFvE/hfzINUXP25TPzUQSy/+rqyxGyaoptJaZa6DFyRoVAqMOR7sx3clFNSi/iRPXKMls8mbyDdpgZni08eiwqsDnAH90b7ciTlIXlBh3w0STlbNdZs/YjWgOdnYkfpkZEBS00yt2RFdfGjn7EftXSnBVWnP2D+shh+oXwcTqDzzX2vtntINpOAN3Qwd+flK4RuJPPxXVrs3k/meV1SWUu5z2EqM1IHzUwFmhlTMRjHkwDboPss6eAac2tOWm6fFsKTKZVXsiG3EFvwm/JTsLtcmz7HQ6HrwW5uygPh88vH8KPisMCIcN06HTuK1lXGawy5p9Rbp5dUH9uzMa9R1UwLNHmeJXhoRaFv2cx/wNG8/TorbDdnazjJAH0U1VEmvhWxpbOd8uub3KulRgQtlOk51hddThex7nEF5J+S6HBdmGN0VyGj/ALjVQOLwOxXnRdLs7APZC6Wjs9rdFvFEcFfhUo8EiRpwjjF1KWIaslKZCIiAIiIAsS5elRcROiwzKNrq4Gq0V8Uwgh0EEQQbgjgQqjF76qsT7TmoZWY7E8ak+5Vdo+zrWy+g6Rn7M5t/xOo5Z9VyDqkHgQe8FdXjGVOaoMbhHOMlt+Oq411CbzFYO9ptU0umzf5lngNpioL/ABjMcf7gtjwubFB7DIkEK0w20ibPEO8j9lzp0yj2L0ZwfpZM3Viaae1Xm+oCUALYAte8vQVjAJFF0XyVng9tVG6yFTNetraixjfKI5wjNYkjqcN2oI+IKX/+/Rd8TQe4H5rjPbXXoqqZW2rbq/O5Sloanulj6Hbt25SFwB4BaMZtwEWdAFzwhcjVxjWCXGB6y4lc3t3GVK43W/8AGDJZ+px4n93QZKWHm2/C3t+DnalUaVZ5l2Ra7fx7qz5vuNsBw5nmfoqLEYgi3Px4Ks3nx7r3RwJJHgVa7LwBrskZizhwOiuQ0+donnpZtk23ue0KoKsBVvGq2Uezj9JCls7L1DmXHvKnWjkbKvBGp17wbdbfNZ1BaDF+JEeCsKPZB3BTKfZM8FItE+7N+g5luAqscKlEOD2neEBzm8dMuEZL6l2Z2izE0Q/c3HtO7UYc2PGfUHMHgVT7M2U+m7Vddhsrq7RQ63zsbRjg2NpgLKF6itm4REQBERAEREAREQBYlqyRAaXYcHRa3YBp0UpFjCM5ZW1dls4KrxWzqY/Sukc1Ra2BBUcoLsSRnjk5Gvhaf7QqzFUqf7Qu0q7EBUKt2bBVeVUizG2PucBi3NGQjp9lDGL4ruq/Y2VCqdhJVCzRdTzg6FWv6FjOfqcsMUOKzGI5q/f2AdoVr/8AAH8VVfh9nYuLxGruVArjin8xzVx/4DU/cttPsA7UovD7Q/EKShOMA1UWvtYizB3nLw1Xa0ewoGa3nsG0q1Dw/HqOfqPEJSWK3j9z5oGveQXkk/LoFNw2HXa1P4ecDC0O7B1m/C8HkRKkejmuDgSg3LLeTlcbsffBcLOGuh6/dbewmI9njW06ghtb+mZ0dmw+Nv8AsugxGwsQ1sGmCOR+hXLbWwrmkO3XMe0y0kRBBkX6rVQsqak0auPTufZW7LYNAtrcE0aKJ2a2wMVhqdbIuEPHB7bPHiCrRdiOGsom5NX8uOC9FEcFsRbGTX7EcFmGr1EAREQBERAEREAREQBERAEREAREQBERAeQkL1EB5Cbq9RAY7qbqyRAY7q93V6iA8hIXqIAiIgPN1aK+ApvEOY1w5gKQiAhbM2RSw7XNot3GucXkAmN4gAwDlkLKaiLCWOAERFk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6123597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88989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444208" y="5302797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 LA ORACION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1331640" y="1124744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 </a:t>
            </a:r>
            <a: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b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SIGUE ADELANTE</a:t>
            </a:r>
            <a:endParaRPr lang="es-C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882094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4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110" y="12791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LA NARANJA ESTA DULCE</a:t>
            </a:r>
            <a:r>
              <a:rPr lang="es-ES_tradnl" dirty="0">
                <a:solidFill>
                  <a:schemeClr val="bg1"/>
                </a:solidFill>
              </a:rPr>
              <a:t/>
            </a:r>
            <a:br>
              <a:rPr lang="es-ES_tradnl" dirty="0">
                <a:solidFill>
                  <a:schemeClr val="bg1"/>
                </a:solidFill>
              </a:rPr>
            </a:br>
            <a:r>
              <a:rPr lang="es-ES_tradnl" dirty="0">
                <a:solidFill>
                  <a:schemeClr val="bg1"/>
                </a:solidFill>
              </a:rPr>
              <a:t>THIS SWEET </a:t>
            </a:r>
            <a:r>
              <a:rPr lang="es-ES_tradnl" dirty="0">
                <a:solidFill>
                  <a:srgbClr val="FF0000"/>
                </a:solidFill>
              </a:rPr>
              <a:t>ORANGE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xQSEhUUExQVFhUXFhcWFRcYGBcaGBgYFxcXFxcYGBcfHCggGBwlHxgUITEhJSkrLi4uHB8zODMsNygtLiwBCgoKDg0OGxAQGywkICQ3LDQsLCwsLCwsLCwsLCwsLCwsLCwsLCwsLCwsLCwsLCwsLCwsLDQsLCwsLCwsLCwsLP/AABEIAMIBAwMBIgACEQEDEQH/xAAbAAACAwEBAQAAAAAAAAAAAAAEBQACAwYBB//EADgQAAEDAQUFBwQBBAIDAQAAAAEAAgMRBAUhMUESUWFxkRMigaGx0fAGMsHh8QcUQlJywhUj0hb/xAAaAQADAQEBAQAAAAAAAAAAAAACAwQBBQAG/8QAMBEAAgIBBAECBAUDBQAAAAAAAAECAxEEEiExQRMiUWFxkRQyobHRgeHwBRUzQsH/2gAMAwEAAhEDEQA/AFl5sIxGuB4cV7ZmCgRlpZUEIOyHRfHKWYH17jiQdC1GRRoaIJgzL5ocVNNjksGYj5dB6VWb46aIzn13a15rJw/SDJ4Ce1LLzjwru9E2cELam1BT6pYkmZOG6OBPYW7R2vBO4Gpdd0VGBNoEzUSywaa8RRuyNECPgqRfPnzNENHFQyY1mUkOtMOaHlZRHGmH7CFmWxZsQGWOoSVkWw9w0JqOR/aevXrLI2tSATxVMLdieQZxTafkBhRDHU0TBsa9MSU7UwlIEa5el9Vs+zoWZhC2LTPJokjghnuVJJUNJOnxgzJSSK2uWgSG7rX/AOx3E1TKSB8+DMBkXHIct6PsX09FHQkFx3uP4VcZ11wal2yCzfOacekSCWqLjI1oRxxC2ZZW6AdFHWcKKU4srh8yldyjnqr2kISS0LYxybOSSCDKFeKMuxyCDs57R3DVOI26L1nt4EwTnz4PI4qLZsau1iJZGpJTG7Ugfs1Ed2KiDee9pz0rkrskuJ5lGWqUNBO4E9Egu60Lq1V5g2JvmozSOos70wY9J7O/CqJbaFLOHJRFpoZbY+CvjwVXv+fOawZLXkqSyJSiaWe5CTGuAULtrkt4ok38oOW+gazWctFKopoK2bEtOxQSnlhqGPJ5HNSldP0iGyA7kOWKhwS8Jh7Qt7+KFmlrl88EPLaOY+ea8szqlGoYWTOgmKNFRxqkQRUQSZyBfBGwq/Y/MVuwYdVZ7adMEncJc3kXvZRDTMTGVmnz5kgpQmQYxco5282bGOhS6yAyvoPtH3H8Lobys+2xzd4w56Jb9PQbMYqMTiV1K7Eqm/ImUG7EvA0s8IAoBlkt2QVVo2oqFqhlNjnHBkIuipIxHtjWcrRXHOm9ApHkxZIxJb3sxoXNz9V0EzKJZbslVTNqXBttanHBlcsNGAnM94+P6TiMIKzaI6NyC6TcmzIR2xSCIx7Ilhp8qhgd3z2WofwUrR5oIIrmPIKLITUw9c/RRZhgbWcHfb3OAijBLnZ00HE6VXt3/T8g+5wHAVPsuhsVhDeZxJ1KYsj4LpS1jhHZAB6ZSnvmJoLtc3UHwVpYwMxiMinXZrKWEEKX123yOUUlhCU2miyZLtFCX3ZzH3gTs6jciLsZ3G8RXqrNsVDchCm5T2sYQMR0TUPCEXEo5srSwjeOL58CuGLSMYYLQj5h81SMinLkBcFhIEc9nuhZGoosdB5Fd5QktJGYxHsvbr+0cgi5AhLKdklvHDx+FUqWYYNcfdkZPwFeKIs71g12FNCrxGilkuDGg5p3Hmrul+D5zQglHBTbStonYayv+fPBByFXc5YSOTIRGRjgGncg7EcPE+q9ts1ATuFUJdctWgq6MHsbPZW7A7YURC7JAwyLeOSinlENrKGjXYZeSzlyQzZeqq6XPH54pe0UoYZWXH8eaUXiMCmL3pfbjh5qipYYcuiWaTAHgiu0ok12z1q0nEGnhombWVBBNE2yGJci4SyuAyOXiiA75glsfFEdop5QCyGbXPz91EH2nHyUQ7DeAuEIprUNEUbE3rl+0mZk3grs/P0qSNRZbh8/lCylAnkCLyJr5s+00jgl9hwY0bmjyATq2ioKQWV+BH+pI86+hC6NLbrweaSnkbwuRUZSuKRGxyJU4jkxnE/l/K0Dgl4mVxKp3ABwyESPQj3L10qHfIjjEbCODx7kitFu2bRSubR1qU2cC7LqsRckbnbbwXO4k0HgFXVKEM7wLlNpbDaK1VRLZVUWFm6niVHWSmRISW4Po3nyaiXerCdL5y5ueW9ZG1LfSz0ZuQ1MyGlkrgMSgBaSTsjNMoWhooPErzhs7CTT6Apbt7QEOcQDmBn1RFmu1jBRo8yT1RsbFsI0MrpYxngHbFPPkD/t6ZKuyQjjHRZvagUwlID7X5ko6RWnjQLpKYHNOitx5vBs+RBWt1QrlywtTsE6EcMTOXBz8lr7OSuhzT+x2wEVBwK5qazOlf3RgNdKomzWeSLiNRp+l0ba4SiueTmU2zUnxwdOJgrCVJYrWNcDuPutTOonSy71Bp2o3nyUSc2pRe9Bg+sjsaUOC3gnBwOBWTkM+TZNVzEtxW45Q1c4fvT9oeZ6xE/j+9eKd3Xcu2NuTAbvdCoYYic41LMhKyxvlwY0njp1V7P9CP2i50lNqlWgZeNV0096RQsIjo4ig4cyd3JLJr3lkb3XU3huHunxlKK7x9P7ksp3XcpYXzBZPohwHdkJPED3S203HaI693aHA/gpnZb3la4HbLscQSSDv5JpD9QA17RgpwrUdc1jnPw8/X+wT/EV/BnAS2wtJBwI34FaxWyq7q3XTFaW7TKbVM9RwK+eXrA6zvLH4EdCN4T6pRs9uMMbVqVL+A4zK8bK5pfd/e7x1yr6prGF6xbeC2D3LJdjVq0KNW7GVKmbPSeClF4WorY4V+aqjmZ5oci1IElZVc1ftjLGl7K7I+5u7iOC6lyGnYCDUVrhTgqKLXCWT1le+OBD9Px9zbObsfDRPoktssQZ3RkMBy0TGI4pl8t0mwqobYJBsIRLWZD1KEZ5IprscxyOCiYuw92eHhj5IZwRLpMN+GCweafk+axHoZBpGpVeDKCoTZ5Qc4qFTU8MOSyhEbTTVUs7DOcMGanfy90tdZHPndGSdhp03HEeRXXWGINAAGAC6FzjUuO2Q0qVsnu6X6lYbEGigFAMKLT+yBREsrWNq4hoGpNOiS2y/dslkWDdZDgaa7IOXM48lJXGyx8fcffqKqI+77BVoupp/SS225qYhddd1jDI2g4EiruZzr5Yqlps4xWw1MoSwnk8oRtgnJYZ8/dYioupku4VKiuWsJHomdG4IO0hEbSHtZ7pK40Ozph30lY+1cXH7WmnNN7/ALx2j2bHUA+7nu4hW+lINizVpiQXeJxp5pK4Ox2t+OeZxrzWuWW3/nBz4Ytucpf9ejxrSKGtPxz3ei8ew1qcMdFo0muNDz1XgFRQ4bvcbxghLM8mYcRr8Oa8caY79NPma1LMd+Ko5qzIWUEXbaSx7XVyzGOWtfBMPq+4W2qEuYRtAbTHcePApMTw6Gif/TdtNeydWhBLeG8DgmR7TXa6IdXW8epHx39Dg7CzZaBq3DomMavftl7K0vAyd3uufn6rKMps3u93xOhTJOCaCWuRETh83IISLSOT2SWgpRyMWnjwpjRYSFZscd/DNZvchwLjDk9e7FYuKhes3uRqI3GAOZwDhx/CJa5KrytFHN5lEwzVCplW9qYKmstDVrlq2T+UvZMtO2U7gzzwHukHynrqsnO+FC9uoXrNhiWDRztULO9Wkk1S60WhOrhkCc1ExeQJa7wK+YXlrv1rBsxgOdv/AMR/9JLbrXtONDhlzp+EMwVPqunHTJ4cjhX/AOoSjmNf3N5p3yu2nkuPHTkMgOSZXc0GSNgy2wXDWgoTXwQkY2Rr1TT6fjO0ZN2Deep6YeJTLZKEGQ6eErrkvudiyTMiv4pv4LCd+HlpihBMd34x/K8lmwzpvzOK4ezk+rUccmD3YqIZ0iifsPbhrtIS8JaMdyK1MiV3vP3DxQVQzJA2TxFn0GZ5jsbaHMNbXhvHgEh28N/HGvVO439vYmFuJAY7DljTqeiRuJBx/aRjHBNpMOL+OT1prr7dDh6IiwMBeKkCgJxrTAa7xwCH2+PVe2a29m/aaAefnTd5rY9lE4txeAyy210khaYwImuJqBnUGgGFdmuPzAeUgZHaG+n7TF96ijqN72OINK6Y61oUsHDDzHuEdu19Cak8ttYPA6hrT5wBCMue0ATMwIxpSu/DdjmhS4jOo9D6o25YA6ZuNad7EY4Y+qWuw7cenLPwBP6gHZlidvqD0BSOKRFf1VtuzJCOLjxwAH5KQXdeDXa4+asjU3UpfX92I0epikq2+RxI7CoqrwPqs45sMF4x29KxwdPIVVeOcszIqlyBI0uXUQ8sq9fIgbZPQHcAnQhlgzkkhBfFvpMNwGPM/qiZWO0YLmpoXyOLqZn+Ai7DK6PBw7vp+l1p0x2JLtHGq1ElY2+mdQJloyY1G/T+ELddmdO4NjxrroBvK+g3XcsNlaHSkFx1OfhuC5V0ow9vb+H8lk9Qo/M56x3LNJiG05mnkjf/AM1LvHQpnar+OTAGt03/AKQcd7yivePjT2UjnY/OP6Ap6hrPCFtu+npwMAD1HquOvuKaPuvY5tdaYeByX0Wz33KDiajcQCPdMo7VDaQY3sALsMcQ7fQqim+Vb5w/0ZPqY2uLUvuj4g0HJFxANH5XW/Un0Y6CskHeZmWnEgcN44Z81xsk4P6yXZqujasxODZXKLwwiOMvdQa58AuigoAAMhhRczZ7aWfa0Y5k1RLb1k3N6H3Sbq5zOhor6aFl9s6Zp4/OqpPJ4rnxecp3dAtG2yQjGnQ+6m/DSRf/ALnU+OQt02KiGFTofAOUR7EZ+K+T+w2mtCQXvbwe6M9eCxtNue7IbI80tewp9GnUXli79RuWEfUf6X3qDEYXHFmX/E1I89odEZeFj7JxaaUzB3jQr5dct6Os8rZG6YEf7N1HzUBfZopo7dA2SJ3eph6EOGig1mncZtrp/v5/kzTXqEuevP8A4znXablUR+CLtVldGaOFD8yKHDeGmdVEmdhSTWUe7NRxqrtJx2vA0VQeqtsk4gb+VF7JjLg0w36Z/r0T654wyIyUo7EY8N3zRL7qux0hBcCGDEk4V4BK/wCoP1M2GPsIXN23CmH+Lcq8DoOqOFU7GoxXf+ZOdq7opbc/X+Dh/rC8/wC5tT3g1a3uNO+mZ8ST4UShuCkbVuwL6CMVXFQXg4E5uUshNkvF7NajinFlvMO9kjbGvQGg6jlVJnVCfgt02sug8LLR1DbQo6VIG3uxooXOJ4txWMl/j/Fh8SB7qf8ACTzwjtrWV7U28fIfST0B0CVySdqaD7fX9IFsz5T3jhuGSeXdZUTgqll9nlN3PC6NrLd4pkt5LrB0TGCOmiYXZZ+0la08z4Lnz1ElyPkowi210H3Bd0dis+3sjbca8SSMAgLVajK4udmelNExv23Nc7Y0Zhrnr7JZQH5j0SHnOX2ybTwwt7XL/YxccOPDyXnz55rUDdTjUH2VW45AnOlM14qyVYrBxacDj0wVQCKZey8GGWfzetR58nQ3PbtsGKXHDu1zO8eG9fPfre5BBOXNHdkxHPX36rpYXEOBFag1qOGIR/17ZBJZ9qmIIPEfKlUae1xnn+jORrdOs4j5/dfyfOWXeBngCMOap2bQc9fFFbIdTarQZBWfZmFtKU4jPqupK9EMNBZLtowY8VDWtqdBr+k7slirQvxO7Qe/NC3Ld2xicSdeGi6CGP50UOp1L/LFnU0mihWt0lyUEHyqiKwUXP3M6GTi3WIbkutMFF0toHzH5ogf7LtDTIaldeF2OWRTozwjl3REmgFTuCe/TtutVkdtMB2T9zDkePA8V0Niu5jBgOZTFtmbqAgu18Wtu3KBjoPLYfYfrKzzDZnGw7c7LwdkmkH9oQdkijtdonjgarlbRdbHZtCAl+nozkKKLNUvOPqs/wBzXpZr8r/XB3brHZgMXcc0Bavqew2UEBzSdzTtE9Kn8LgLw+nDTAk81zFos7mO2XCit0+lqs6l9lj+SPUerBe7P34O1v8A/qPLI0tgbsA4bR+6nLIdVwzyXkuJJJxJOZKvOzBbQRYZLpQrhUvajmynKSyDCIjIkIiz1qKk48Vu2Kgr0VHxrXPIpS5HNnu84VCYR2AHRFfTdoEsVD97MHcRoenomvYUXGuvlGTiz6rTRrlBSj5OTvK4g4YYHQrmm2Yh5aRiMCvpc8fsudvaxDaDtcjy0VGl1b/LIDUaSMvfEGu6zZLobJEgbIygTOFwHRT3zcmV1Q2xCYxknP04AJDyp61SNsgy9k0+mbRWRw4a+KisXtz9BWpz6bMLQ6rnHe45kVzWWx0O8gdcfwiLwaI3loqaHGmAxQjncgtRseYpouRyPzejBFKwtDSAwitaVdXiK1HNLO0IxBOFN4oU0/8ALs7ri07YqNDgQMapsOwLVLjCyA2ljQ4gFzsc6UGHBUa+g06elVnJaS5xJGZJorga0Nd9a08dELQ1cLk9Mjt/ROb2q+xipxLc9+iUQwlxAGJ01803+oZAyNsY4dAFi+RNqMOUUjizYyFiYsQE8maKfPm5LZh3lTGxsa4LAbZG0ATBhQFnci45M9/8lS2djPBOzO8qLXbbx6qIMs9k59zqmiMs7KJfYt/FNY1VbxwZF55CIwiomoVhRcZ9FJI2TNhH8/aqYsFdj8OmmfNeSP8AlPNK5FZYJKxc7ft2iRtQO8MvZdFKUBaFVRNwllBzgpx2s4N8VdgUxKfMsALckLabNSfLA1cPHPz9U7hy6Lq6i7KTRztFpVHcpI56exlpQzmrq5ogdEumsayvUZ7E6j/TFnMBbddrMErXjLJw3tOY/Pgu8c8EYYigIO8b+FRRce67K/aaHccuqa3NK4M2Hggty/46UPDLokatRsW5dodoFZTL07Fw+vhkZTP/AGlttxBRU0mBS+aSoSKonXb4KWWbAIxsiXXbd8lBt4cMz4ptHZBz5plrgn2BXNtclXy4ZqXTeHZztNSAcD45fhEiyjcsbVdbXDcd4St0GnF+T1i3LB0l9QYiVuThicc9/T0Sl4/jCvTRG/T96kDsZ88g7/YcOKpeF1uYagFzf9h/248UlR28Mmps2+yXHwF0jjl/Hzis3BEviWLkSZUmiMIorbKq0ZUTaxXS51HHBpxr7Be7fAE7IwWWW+n4Dtl/+IBqd9fVLL2t3aTGmTcB+Uwv++Wxt7KLOlDlgubgTVHCyS1tznva+gXNKl878QiZHIC0lHXHkonLgOhmRTZUmjlRMUqydYMbBqJOKiDEwUSvTD3IBsTsE0jckdhlq0JnA9PujyJqnwHseiGSfwgQ5atcpXEc3kPEvH519VV8nTdWvn0QzXU+ei820G0Es9yElctHvQsr02ETdwut5o5h5j0RML0svSXvMHEnpT3RMUmAVrh7ELjYtzQxDlCFgJFYPSNo3ci1FfbWResZJVu3J7dg0mlqvbKypr0QEku04AapnCEU1tiZvyGRItkXzghYkfE3LDww8fypJHnLBGxqrmoqlfmqxlbTml4ZimBTMDhQ/scQvYPql9nOzMNpuj/wRoeS9eUtvSEPaQU+lrOJdA31qcTq7NfllnH3MJIocq0PmFU2Czk123cqj2XyC0sLSQdChZbQ7LadTdUrpLQbupfocn1pQ6z9z7NNbrJDmW1G81r+Ehvb6uc+rY8Bv/S+cWG3bPddlod3PgncTq5L0tGq+w67FPnz8xlHIXGpNScyUaxyVRORYlSZxLITwEvegbS9WkmQNqnwxNAirr5Asu4JDaKYFHRyrng/bOGXqjopC3NPsqE12sc7fzBRLRaRvUSPSY71iXY+gpuTaJ6SWZ1ExikW3Ry8g1TwsDNsi1bIl7ZFo2VSuBQrA8PXm2hBKoZEGwLebPkzQc8qpLKkl9XlsNwPeOXuqaaHJ4Qmy9RWRbeV4VtApiG90/8Ab5wTuyWkOAIK5GysrUphZnuYag+G9da6mO1RXg59V0k3L4nUtm4rQSJHHb94KIbaxvUEqWiuOoQydMh5pkG61Deh5ZyckUaT0r/gHXe6sh4BPYyubuo0ceNE/Y9J1EfcOol7RhE5GQyfyljJFs2ZQyiP7GbbRu5aqj5q8vygu1XjpEG03CNHuQdrdgtHyISd9U2EeT0pcHM3wzvniAkdoT6+D3vAJJs7Tl3tO/ajjXLMmYxw6o6zOez7ct2i1ghR8NmW2WryFXV8CkV4UzafDFbf+Sbud0/a2ZY1Z9hUjlXnoo2TwLp7wP8Ai0+KV2mVxNXFP32NCWmx1CfXZBdIROmTPLrZ3QUw7NDXWO6Buw6Ji0JFsvcxtcPaBmBRGbKiD1DdiAIkZGootmLRuxatUUU7HosVWQqKLEEgO0Fcne575UUXS0f5iLUntjy+b0cwKKJ9nYmPRcqwUUSRiNG6K7teaiiBjEaWX7uqcxKKKW/soqCWLZqiijkVIsFFFEARnIhJlFE2AufRzl7fc5LbNrzUUXZq/wCM5kvzjOzJlZ/woopbSusZWcegVrU0Bxpu/CiinfQ8El1QsiiiOILBbJ9zuf4TBq9UR29iY9HqiiiS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372200" y="5013176"/>
            <a:ext cx="2016224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9070439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>
            <a:hlinkClick r:id="rId3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076669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nita.cl/blog/wp-content/uploads/2013/10/FOTO-PI%C3%9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PIÑA</a:t>
            </a:r>
            <a:endParaRPr lang="es-CO" dirty="0"/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CHERRY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331912" y="2850824"/>
            <a:ext cx="40324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PINEAPPLE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ORANGE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5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  <p:sp>
        <p:nvSpPr>
          <p:cNvPr id="9" name="AutoShape 2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2" descr="data:image/jpeg;base64,/9j/4AAQSkZJRgABAQAAAQABAAD/2wCEAAkGBhQSERUTEhMVFBQSFBcUFRgYFxQXEhQUGBcVFBUWFxUXHCYeGBokGRcUHy8gIycpLCwsFR4xNTAqNSYrLCkBCQoKDgwOGg8PGjIlHyUsLCwsKSksLCwsLCksLCwqLCwpNCwsLCwsLCwsKSwsLSksLyktLCwpLCksLCwsLCwsLP/AABEIALEBHQMBIgACEQEDEQH/xAAbAAEAAgMBAQAAAAAAAAAAAAAABAUCAwYBB//EADsQAAEDAgMFBQcCBgIDAQAAAAEAAhEDIQQxQQUSUWFxBoGRofATIjKxwdHhQlIHFCNicvEzghZDkhX/xAAaAQEAAgMBAAAAAAAAAAAAAAAAAwQBAgUG/8QAMBEAAgIBAwIEBQMEAwAAAAAAAAECAxEEITESQQUTMlEiYXGBkaGx4RRS0fAjM0L/2gAMAwEAAhEDEQA/APuKIiAIiIAiIgCIiAIiIAiIgCIiAIiIAiIgCIiAIiIAiIgCIiAIiIAiIgCIiAIiIAiIgCIiAIiIAiIgCIo+JxzGfEe7VaykorLZlJt4RISVQ4nbjifdG6PE/hRnYt5zcfkubZ4nVF4juWo6Sb52Omlerk/aHr3r12OIBJJHeVCvFo94m/8ARvszq0XMUNrOFw+RzuFcYHazX2MNcNJz5jirdGvqueFs/mQ2aacNyei8leq+VwiIgCLyVpqYxjc3DxWspKO7ZlJvg3ooLtrs5+H3QbYZzUH9XTx1r8m/lT9iciiN2mw6x1C308Q12RB71JG6uXpkn9zVwkuUbERFKahERAEREAREQBERAEREAREQBERAF450ISuV23tkvJYw+6M/7vwq2p1MaI5fPZE9FErpYRL2l2hvu0+hd9lSirck3M5+vV1Fc6B6KwNXw9ZLy+o1M7Xmb+x36tNGtYiWorjOe7UH1CyFSeQ9ZjRVrKmjSfqVKZRcdM/EKs7DWVaibQeEjwPmvHVEGGdax815UwtsyB5qFvJqunJrq1IyKqNodo/YGmXU3ODw60llgYsYvpb7q5DABG6I5i/mtOMoCo1rC1jgHAgOaXAAXhsEFvXmpKpKMkpbojvU5QxVsyywe1nOY1zS4SBAJkjrxV5s3aXtBBEOHgeYXNhwEboAGWvTwWXtLjyvkVeo186ZZzlexDPTqcd1hnYSoO0NrNpWzdoPuqivt54pxaci7WOnHmqdtSTN3Gdfyupf4pHp/wCLl/oQ06Ft5nwWdfab6huYHAZLExzM8FCLG5gmIki9r81tZTgTvT65Lg22zseW8l3y4xXw7Gz+bjhB11kLGriyOGXTyVdtOs9u7a034cisBjAYJsSYPTJRb9yZUrZl5SrtNp5rIVIJ3Tz/AAqShiJ1sMufPorHD1TlflH2RyfYinT0lpQ2u5vxXHPPxVzhsU14kfkLlt4EH6pRxbmOkFdDSeKTql02bop2aVTWY7M69FE2fjhUbORGY+oUteqhNTipR4OZKLi8MIiLcwEREAREQBERAEREARFqxFYMaXHJoJWG0llmUs7FN2k2luj2bTciXchwXM73NZYvEl7i45kyoj6sLyGo1Dvsc3x2+h6fTadVQUe/c3E81rZcwBnlwUd9fy6Z/XNS8FYB37jH/WYnvUEmWmulZL/ZezAB9V7X2tundpsEcTEHpC3jEblLe3ZIyHUwqSq5rjvNsZNuBsfdNpWspdEV08s5MI+bNue6JQ7Qvafe3SJyiLcVvq7dLiYY0sgHnzHWVTVKWe8Yd8xqvaRyB9RkeoCiV1j2bLL09XKRbs2pQdZzSyb8R5LedktcN6k4GR18lR+xG9w1FyQhLm3aYIkiDBtz8Fupxfqj+NjR0Y9EsfXdE7EYVzcwbLWpuzdub8MqjeBiHZeI+ql4jZYN6cGNNells6FJdVbz+5E7XB9Ni+/Ypgfyo1WxgzByOUdVJr0y0wQR9VExIlh5X8FXi2ngtw33JOHxItbMcVJqBoGUAZZfRUNLEnw6A6Kxa7eZBjQ5310UibyLKul5KbtTtw0aZLGl505GbE8QomydrVKzCa9AU2gWcd67zAAEnWDZdVRw7SC3daJB8Ik9VEp0N6Q67ZsIFosL55KxG5Rh0uPPcpW6d2WKcZNY5/giYTe/ZY6AgqzZaLkD5eC0MwgZrY5H7qWGnI5j3o5DPvhVS7OS7Gy8X/PLyWFQ3Pf33WTDvBxJygSZ1BuPDzWp585tw6rWyPsQR5JGEx5puDhob9F1uHrB7Q4ZFcI5yvezeOuaZ1uOuq7PhOrcZeVLh8fUrayjMetdjokRF6g44REQBERAEREAREQBU/aatFGB+pwHcL/ZXC5vtU+7BwBPj/pUtfPpol+PyWdJHquicxXeoVSofX3UjEmygOP5Xkz11a2NlIbzgBqY6f6jyVnWfH06BQNlfG5x/S23U2+UrOvUmeiw/Y1ksy+h1rh7TDkAaAiNYuqB8yQTPrVWfZbHhzSwxLbDn0UbEOG+7eaWuBIO6e/J3csWR6op5+Rzas1zlBoifzFod3HULYWwQZ0z0KPpgjOBzkHuWtktzyPK3fpKgXzLWz4JDXSC29rtOVuHrgvTB90m4106rCg4T7pggZHI9FvDQQCbFuufoLd7kT2I+CBDr5DP6WWdLGFjt5riJnx1kLZRpiHOuXDwvZH0gdLZze1oM81HHKWUzMpJt5RaYbFMxQ3X2eOGvMKrxWDdTdDsuOh/K01ahp3pEg5Tz5K1wO1m1QGVszk6LTzU6cbfV6vf3IOmVXxQ3j7d0ciX7j3DgT4aR3KWzE2jUWHryWHaHZrqNYkiWvPunQ2yPAqECMxp4rDWHudOPTZFSRbUcUSADI4cOi3muHH9ufHhKqaTs7mMunVbQ9xJBnhz4rBHKpZLpmIbBH6jEDQHLd+RlesMFzSS2T45ggAKtFaCN20DXPx1v3qT/MTcw53MZZd2i36kVpVYN9R4FhNss73m4Pq61F2nD0Stb3d/O5WO9681DJ5Mxhgzc5bcDidx4cDkR4a/JRZXrHXz9ZrapuMlJG8opxwfRWlerRgHTTYf7G/ILevfReUmeUaw8BERZMBERAEREAREQBcx2ob74/x+pXTlc32qZdp5Eea5/iKzQ/sXNF/3I5TEhVlU3VriTZU+JPr5rzLPW1E/ZY/puPF0eAn5krXVNvn4rZsv/i6uPyC14kX8VG/Uax9TGydoGlVByBsfmut2nhA9vtAJMXHHguAeus7KbZ3m+zfci19Rl+FmSXfh/wC5KurraxbHlc/QjBrmyN0DXKw5LaHkmWwIHTx5q0xexnAlzHgNNyHTA/CgAU2iDvOjKxAPAFwyUPRKGzI42xmsrc0VHnN0ZiBGh4OCsMNDgCLO0m9u7McFHNcCIawQPdHxCTxdoViMU4Xm3AEGDpBHyW9c4xe5iSclsi4dgz77iQIFwBHD3lBZgpyyORBFvE+alM2o0UyYO9Ecd4m2XeoNN3uQ6WweBnvAuprowymtytWrEnk1VMM4SDJgRfMcFpZSImQYykZ5W7lPe0G99MnE3+ij1STG6bH+6HTrmqfTh5LMZt7FhsioMTSdQq+9AsbTGnha65TaWzTh6hY64zaeLfuruhjH0nlzBbUGDEf3Zqy2pQbjcP7Rgh7MuThmOh+ytxSshjPxL9V/BpGbotz/AOJfozjaFaJutrTPX1CjNHiPnlC305yVc6rRKY+c/HXxW4Ovmo1M5erLc0lYIWje49O5eSsQbLwvWcZI8GRcvA77rU51ljVrhrXOOTQXHuCkS9g8JZZ9I2cIpM/wb8gpK+L0P4hY2I9rED9lO3AfDwVhQ7f4tub2u/yY36QvXR1UEktzxzmpNs+sIvn2A/ia4f8APSB5sMH/AOXWPiF1ux+0lDFD+lUBMSWm1QdWn5iynhdCfDGS0REUxkIiIAiIgCpu0uHmmHftN+h9eauVqxVAPYWnUQorq/Mrcfckqn0TUj5riDHruVXigrnaWHLSQRkSD9fkqiuNF5KUcbM9jVJNZRJ2Hem9vB89xH3BXuIUfY1aKhb+8R3i48p8VOxTL+uihksSCeJMpq7Ynl6+ixp13McHNsRlwUmu3lfhxCiVKcf6W0lsWI4ezO/2NtRuIp7riJIggqBjMEWO3XAQT7pytp0uuVwOMdSdvN0zGi7rZ+1KeKZuugH6/fmo1FTXS3v2/wAHKuqeml1xXwvn5FZ7ED3TH9pvMxrksKVWR71gwTcd0KZiNk1GkgN3hoRHHhobLXW90lpIkmXTf3oz5qGUXHlYCnGXDyaaDsnB1yL5i88/VlubWIggWNwPmAoW7x96JaOHO3C634e0tva46HMeKKRvOK5PQ3dO80yJkcRxaVmHtJvaTmOfrzWNPEESTu2EGTBPeM1hEyQbag2IJ5I1g1w+/wCTfVoOEyd6NLgzl3HrEqT2dquZVLXRFQX66H1xVYXGZBLRlaS3y06cdVP2ZtSn7QB1rw08J+ikqaViafcjtjJ1tYzsVfavACjW3pAbU4n9Wv0VT/O02/E9oH+QXT/xJwIqYRzoE0yKgPAA7rvIlfIarpsrq0sZN79znS8WnTFQ6c7cne0cWx3wva7o5p8lLnzXzijSXQbO2y5g3TLgPl1K1npMelm1PjKk8Wxx80dTveCwc9RqOMa8e6c7xqOqzL1Vaxyd2DjNdUXlGwlU3abae5T9mD71TyaM/OB4qxq4kNBJNgFzmJqtqP39wF1gC73oAyhuXHRWdNDqll8I5nimoVVXQnu/27/4K/CtLjYE9BPyVrTw7/2x1IHkVtpOJGduAsPAWUhgXSbPLp4IdTBuj9M9fwofsarHh9N265plpa6HA8ird/IK02L2PdiDL3imzxeegyHU+C2gpSeIow8vgndnv4pObFPG0zw9swSOr2Ny6jwX0bDYltRoexwe1wkOaQWkciM1R4LsPg2Af0Q8xm+XE92Q7grfA7Np0QRSptphx3iGiATAEwLTZdepWJYmTRUlySkRFObhERAEREBy/a3ZdvatFsn8uDvp4Li6/NfWnsBBBEgiCNCFwPafYJokuaJpONv7DwPLgVxdfpXnzI/c7vh2qWPKl9jknu3XBwzBkdQuhc8OaHDJwkLncSFL2Ljv/W7q3rqPquLNdzsSXck16WYKi1KXerCq1RHBY7G0WRDT5fcLbhsQ5jg5pg5rJwXhao5IlznZnZ7D7Stf7lT4vms9r7FJl9KHNMktAlwPLlyXEMHD8q92V2jfTsTLeOqz15j0Wbr37o5lmkdcvMp/AZa0amOTvV1sc8SHTfQaH86dyu24nD4gS6AeIsVExHZx0H2Za8Zg5OHKMlF5EsZr3Xy5/BotRFvE/hfzINUXP25TPzUQSy/+rqyxGyaoptJaZa6DFyRoVAqMOR7sx3clFNSi/iRPXKMls8mbyDdpgZni08eiwqsDnAH90b7ciTlIXlBh3w0STlbNdZs/YjWgOdnYkfpkZEBS00yt2RFdfGjn7EftXSnBVWnP2D+shh+oXwcTqDzzX2vtntINpOAN3Qwd+flK4RuJPPxXVrs3k/meV1SWUu5z2EqM1IHzUwFmhlTMRjHkwDboPss6eAac2tOWm6fFsKTKZVXsiG3EFvwm/JTsLtcmz7HQ6HrwW5uygPh88vH8KPisMCIcN06HTuK1lXGawy5p9Rbp5dUH9uzMa9R1UwLNHmeJXhoRaFv2cx/wNG8/TorbDdnazjJAH0U1VEmvhWxpbOd8uub3KulRgQtlOk51hddThex7nEF5J+S6HBdmGN0VyGj/ALjVQOLwOxXnRdLs7APZC6Wjs9rdFvFEcFfhUo8EiRpwjjF1KWIaslKZCIiAIiIAsS5elRcROiwzKNrq4Gq0V8Uwgh0EEQQbgjgQqjF76qsT7TmoZWY7E8ak+5Vdo+zrWy+g6Rn7M5t/xOo5Z9VyDqkHgQe8FdXjGVOaoMbhHOMlt+Oq411CbzFYO9ptU0umzf5lngNpioL/ABjMcf7gtjwubFB7DIkEK0w20ibPEO8j9lzp0yj2L0ZwfpZM3Viaae1Xm+oCUALYAte8vQVjAJFF0XyVng9tVG6yFTNetraixjfKI5wjNYkjqcN2oI+IKX/+/Rd8TQe4H5rjPbXXoqqZW2rbq/O5Sloanulj6Hbt25SFwB4BaMZtwEWdAFzwhcjVxjWCXGB6y4lc3t3GVK43W/8AGDJZ+px4n93QZKWHm2/C3t+DnalUaVZ5l2Ra7fx7qz5vuNsBw5nmfoqLEYgi3Px4Ks3nx7r3RwJJHgVa7LwBrskZizhwOiuQ0+donnpZtk23ue0KoKsBVvGq2Uezj9JCls7L1DmXHvKnWjkbKvBGp17wbdbfNZ1BaDF+JEeCsKPZB3BTKfZM8FItE+7N+g5luAqscKlEOD2neEBzm8dMuEZL6l2Z2izE0Q/c3HtO7UYc2PGfUHMHgVT7M2U+m7Vddhsrq7RQ63zsbRjg2NpgLKF6itm4REQBERAEREAREQBYlqyRAaXYcHRa3YBp0UpFjCM5ZW1dls4KrxWzqY/Sukc1Ra2BBUcoLsSRnjk5Gvhaf7QqzFUqf7Qu0q7EBUKt2bBVeVUizG2PucBi3NGQjp9lDGL4ruq/Y2VCqdhJVCzRdTzg6FWv6FjOfqcsMUOKzGI5q/f2AdoVr/8AAH8VVfh9nYuLxGruVArjin8xzVx/4DU/cttPsA7UovD7Q/EKShOMA1UWvtYizB3nLw1Xa0ewoGa3nsG0q1Dw/HqOfqPEJSWK3j9z5oGveQXkk/LoFNw2HXa1P4ecDC0O7B1m/C8HkRKkejmuDgSg3LLeTlcbsffBcLOGuh6/dbewmI9njW06ghtb+mZ0dmw+Nv8AsugxGwsQ1sGmCOR+hXLbWwrmkO3XMe0y0kRBBkX6rVQsqak0auPTufZW7LYNAtrcE0aKJ2a2wMVhqdbIuEPHB7bPHiCrRdiOGsom5NX8uOC9FEcFsRbGTX7EcFmGr1EAREQBERAEREAREQBERAEREAREQBERAeQkL1EB5Cbq9RAY7qbqyRAY7q93V6iA8hIXqIAiIgPN1aK+ApvEOY1w5gKQiAhbM2RSw7XNot3GucXkAmN4gAwDlkLKaiLCWOAERFk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2" descr="data:image/jpeg;base64,/9j/4AAQSkZJRgABAQAAAQABAAD/2wCEAAkGBxQSEhUUEhIWFRUVGRcaGRcWGBscGhkWHxwaGB0ZFx4cHCggHh8nHBogIjEhJSkrLi4uFx83ODMsNyotLisBCgoKDg0OGxAQGzQlICQsLSw0My8sLC8vNywvLCwtLTA0LCwsLDQsLCwvLCwsLCwsLzQsLCwsMCwsLzQsLCwsLP/AABEIAOEA4QMBEQACEQEDEQH/xAAbAAEAAwEBAQEAAAAAAAAAAAAABAUGAwIBB//EAD4QAAIBAgQEBAQDBwIGAwEAAAECEQADBBIhMQVBUWEGEyJxMoGRoUJSsRQjYnLB0fCCkgczssLh8SRDohX/xAAaAQEAAwEBAQAAAAAAAAAAAAAAAgMEAQUG/8QAMBEAAgECAwUHBAIDAAAAAAAAAAECAxESITEEQVFh8BMicYGRodEyscHhBfEUI0L/2gAMAwEAAhEDEQA/AP3GgFAKAUAoBQCgFAKAUBDxRvBSbYtuw2Qys9s2uvy+lReLcCjwvjW1nNvEI9i4ujBtQD3I1jvEd6gqjX1IoVeN8LyZprbhgCpBB1BBkEdQatvcvPVAKAUB5uXAoJYgAbkmAPel7ApbvimxmyWy15zsLS5vvoPoardVbsyvtY3ssyet+8RIsqvZ7mvzyow+9dTk9xPMlWiY9QAPQGR9YH6VM6e6AUAoBQCgFAKAUAoBQCgFAKAUAoBQCgPjsAJJAA5muN21BDPFrA0N+1/vX+9RVWD3r1OOSWpLt3AwlSCOoMipJ3OlD4t8NrjLcrC30H7t/wDtbqp+2/UEymtRVRczFeFPENzDO1twYUkXLR3UgwWt9D1Gx+hql/63daGWjVlB4ZH6FxPjSWsP56kOGjIAfiY7Dt36AGrHNKNzbKaUcRh7vEL2ZLty/cBLCchgBCQCqjYCJ5Hlz1rGpyxXbKMbumzU+IvE1rBgW1Ge6RpbB2H5rh5fqfqa2SlhLKtZQy3mCxvEbuIObEXJE+lR8Aboi8zHPU9TtWOpVdzN3p5yNr4Tx2HUi2tq5auNzuqR5nP0tEf6dOem5q+i48M+ZqpuKySNVWgtFAKAUAoBQCgFAKAUAoBQCgFAKAUAoBQCgOF3CK7Bm9WXZT8IP5o5nuduUSZhKEZO7Vzqk1oMRhLdwQ6Kw6EA0dOL1Rx56mC4phVTHLh8CLi3SM1xkeFt6SJB3EEE6/iXedM8qVn3H14maUVjtDJnTAcbv4S+VxTOyOdQTInqhOo7rMRsBzU6kt/7RztZQlaZn/8AiU62sVYxdlgUvghiNs6wDPSVIEH8tacpqxCvFNqcT1bxeYWvV+5LZgvJLh0P/rv1NZHfTgVxle3D8nHxhxYWwttD6iBB6Dr/AJ1rtGnclWnnZFf4WwdzG34LEljLudydySfb/NRVlTNqK1I06blLM/ZcJgbOGQQqIFWC5gGO7Hvr86shCNNHoJJIqsb4ysLpbm6eo0X/AHHf5A1GdZLTMrdaK0IeG8U4i+Yw+GzA89SvzclV+XaqlVqy+lHFVb0RoOHftJ1vG0B+VASfqSI+hq6Cqf8ATRYr7ywq0kKAUAoBQCgFAKAUAoBQCgFAKAUAoCLxHiFqwme64Re+57ADUnsK42lqRlJRV2Zi/wCP7cnysPduAc4gH2gGq3VS/szvaluTZ4sf8Qrcxcsunvv9CBXFUfD0YW1R3qxz8PZ2xWMxFlUc3CgQM2UhcskxB3MDl8NcUm74fcnDNuSIviLizMfKxeHCAxLD4lnZxuGAPQ8jz0qqbbeazI1JX7s1kZDxDw30NYvORllrdzdexImCOv2qdOpvRnzpvDIj8L4fiUsKLt2xZzQwFxjnHRtgq9YJnqAdK5OUcV0mddO3/SRG43wG9cc3Ll6C2ki3IHQfH07VKnVWiXv+iLWHORr/AA3xGzwnCZ7zK9+7It20OpQGJaR6QW1J7CJipRzvJamiElCN3vKleKYvid2AC+uiDS2n/nvqY7VGd72epW8dRmtwXCcFgwGxt+3cuj8BMqv8tsST7kHtFIQitdS21OnnN5lg/wDxAwg0TzX/AJEgf/oir7nHtlPdf0PeG8c2HMeXeXuVX+jk1U60UyUdpjLcy8wPFrV7RHBPQyD9DU41Iy0ZcpJ6E2pkhQCgFAKAUAoBQCgFAKAUAoBQHwmgKO34fW6/nYr95c5JJyWxyVY37k7nWBVPZJvFLP7HHFPUk3MPZQ5LeHRm5hUUAfzEiB7b9AaPCnhis+uuIwrgVPE/C5vrGTD2f5FYmfcFAfmpqDoylwXh8lcqakZrE8IxHDXW6GlZjOkkDtcXcA9RPtzqE4zhmUODpO+4t/FHELWIwa3YBdSvoWGYhiEIWPiWSGkfl7VJzVSF9Gi2o1KFzAY3ihdLVi5aY5GENowNuZytG2np17VCMVfGmZJTbSi1p4FN4nxWIdi9y1dRJEsyMF6D1ERrWylKL35kVGT7zRovBeN8yw9i4c0KWtE7gDdfbmB78oqmq1CWJbyyDxRcXuOZ8NHF4kXbreXhrNpVZpALsC7FV6AZtWPsNZy1f5ChFqOrLqdK8U2V2J8QM7m3hWNnDL6VCEqXHVo1IJ1jnuddpwp4Vilm2V1J7o5I0vhfwg+JGYkKnM7mf0n/AAxUVOc8oLLjuOU9mUs2foHDvCOGtAejOer6/barFQX/AE79cDXGlCOiLm1hkXRUUewAq1RitEWHWKkBQCgFAKAUAoBQCgFAKAUAoBQCgFAKArxjrNlQpurI31lieZIHMnWq8UIKxxzW9kRvFOHBjMT3j+5qHbrgyHaw4i7x3B3VKPdQBwRlc5SdNlnc+2ulS7SE1Y7jg1a5+ZYPhmS7iCTnRXyW9CAVMMWE7ZiVmOamqVKDklqYnCyZE8TYa4lvLYBmJe507J3I58hEa6rdGdOMrbyLhaN7GAs4pkuEsxkyC3MjYhp3B2IMg861uCaIqW+JccIxLWryFJyw89ACpU9dpBA9ves1aOKDT1Ow1xEriXiK5iV/ZrauLZgHKwBI6fCfnqZ1qqGzdn328y7FlmW2B4FhbCK192tufhF+6sE/wwFBHdgB3rPUq1pycY+y/sngi1f7mk4bexFmPJunywJhfhjrl1UjuKnRTed2V4pw0NLd8dLa8sXbLEXNM9uCuYawQTIMajrrroa1OWFXZd/kKyui4wXifDXIHmZSeTgr9zp96iq0HvLFUiy5q0sFAKAUAoBQCgFAKAUAoBQCgFAKAzvibxVbwvoX13T+Hkv80fp+lVzqJFFWsoZbzMmzxHG6kMiH82gjsugI771VnLi/ZFNq1TXIk2fAVwj95e+QJj2gAfrUlCXI6tl4s4XfDGGSf/kWMwGs3iDP+4/pXJQb0aHYQW8y/kZZZtD3Pwr07d/btVGVimxHwPHF8jEMonyTnAJgOMsCO2YASOvtUlRwzjfeWpd3zM3wbxbicO+TEP51tycytGhO5Qj4T22rRU2aE+9HJk3OystOBz4rw1sRdb9ktm4N5BCgA6iSxAB7TVka0acF2jsZqUcUnbQ5XMDirdvK1rK2YaG5b1WDOoeN4rna0pyun7P4JNRi7Nlx4YAtGWyFiDoDm9XKdgdejbVRtEpS0ORqRvrck/8A8sXXZyLt6459TMdZ6aAQBsBy5VCNbCsOh13k7lnwfDXcN/ybZUblC7Mp+RJg91g6c9q66t82ySc1uNHhMcJW6EhkIa5ZaDHLOmmqnaY0kEgV11SUcu8vNG44Fxqzikm0YI+JCAGU7EECQddJBI71fGUXkjVCamroswKmTPtAKAUAoBQCgFAKAUAoBQCgFAQeLXriplsibjmFnZert2A+pIHOoTbt3dTjvuIfBvDdqwc5Hm3jq119STuSJ21+fc1yNJLXMhClGOe8k8Rxl0enD287c2Ywi++2Y/wgj3HPkqjvaKv9ibvbIyD4fE4y4Ua5ddBIZ7ZCWAfyiYL9JXPBkEzoFpszuE5OzZTcX4Sli9aTPJksVDBoyKWEgCRqBvWeV9GVTgoySKrE2vPu+Wf+WsF+45L8/wCneuwyV95HVld4mxpQG3asObbel7yrmRBIMQo11GpOg6NU4RWK7eaJuLUbrUzF7AXlUPbuMV5ZGOUfLYe1aoum3ZrMz9q9SPZxb/Cxynkw017xU3TS0IuKlmiRwni7I58wZkH/ADEbX5r0boefORVNWlGSyyZaoKKzzRr24WpQXrOqMAwI5r7ciOY9x7VQUvpkVzpqOaK/xJbuolq/ZuOuuRwrMAZBKsQDBIggn+XpXIRi24yRdF90uPCfjG7ajzkXEW+eYDzFH8J2+RGvUVFxhGWh2nXlHXNH6tgrWExdsXLaIQZEgAMpiCDGoMHUd+YNWqEJLJGxYZq5Bw/hBLYm3cZLoLEODzJOvzG41G9UvZ5fUnZnFSitC54diHM27wAuLrI2dfzL89COUjrVtKo28M8pLq6LLMnVcBQCgFAKAUAoBQCgFAKAUAoBQCgIfEsbaspNwgKdAvNuwHOoyaSzIymoq7M5dx2Jxfpw6ZbY0kmF6epoM91Ue9U96fgVYpT+kzPHOEHC4m0XuC4XEGFgLOZQo1PMjXSqpxUZYSmcMEkUXFsYbNvIn/MulmLRsgOTppMQPnzg0UrklFJXbsVFvHuy5JyKumZYkn8oAEbRynbeauhTa71vUy1qkVvO68EuWFNxbzIWElGXMCPYbH+xrjqqeUl56HFFpGbwxDXP31suSdhoPoDM9q0TUsPddjmOMc4l5d8MWLq+ZazLPKTy0IM8x/assNpmpYZFru43iy28C4sK93BnYDzLc+8OPqVYDuxrU33VJkoZoseJW1Fp1InLctwBv8Yj7Gs1R9524HILJoh3uCq4z2CAw3HcbhhyP6TVMJO1mJU96J3hPizYS/LSEYhbqHp+b3XfvqOelkZ2zO0p4JH7ADO1az0AVGhjUbVywPtdAoBQCgFAKAUAoBQCgFAKAUAoDji8SttGdzCoCT7CuSkoq7DdjOYDgz4m5+0YsQD8FnX0ryzf258/y1VGLl3mZ403J4p+hpwAogAAAbDYAVboaD838V4lMVeI/Chy766QZ02mTHyrz+17VylHc7L5M+0xzSZiuPylwuG9SrlzOARA3gHT4p5VyhWVnF6X3BUcUl4E/hmFS2Wv4lh5dgZmaIBuHoo5yYCjmQK2QndW4mNUsdXkjKeIvGa4lXuLbNu5ag2gxkZcwGcR+Pr8okVX2NTtLX7j4fk24FdG2x9y3YuvcYBUtIzMY11MKo/iJ0AqmlG8VczON62FGT4djMRZx1vznY2sUWKqWJVWb1QgOgg+nSJDdqmpU6kG46xNc4dwuLVny8fbccnAP8rnIfsxNaIyvSsYIu1Sx38bcY/ZLikJnBvAuu0oq668jmZYPUVkpR7VvPcbIwWJ3JPHbkBMXhW0u28ykggNAkBx8xpuDPOq4ScbxkJwtNcz2LyYq35iDLcT41/t1Bgwe3apRlbJ9dbyFejbNH6D4A4l52FCky1o5O+UCV+2n+mtlGV424FtCeKCNLVxcKAUAoBQCgFAKAUAoBQCgFAKAUBwxWH8zKD8IYMR1jVR/ug/6e9cauDvXQZ7xPxkWhlU+qRmUfEV3MD2/r0ryts21Ql2cXmnn6X/ACjRTo3V3oYNLji/+/Uqz5WggcxsI3iQJqjZqig5RfX9rNGfa6d7SRQXsTaXP+04UtZaSWKgi3PODsNZ66VxbPXnFSpzs+RKnUgpOLRL8YYdf2ZLd1stqc7kHVruhEH+HNpuJmRWynKV1OHP0M9KGFW3mLw2AW9dthLd17VvUq6qCyjkHAAg+xq+dbBF3aTfMkk0yw49xrEG8TiLAW2WlQNYfbOxIknWAYAA2AkzCFOE492XXXqcSS01ZbcU4vaLWLK6uLmHjsSw0/pWLZtnmnKpudzRUacUiVjX/ftlYBme2inoZEn5CTPKK11Z4KaT5vyPM2eOOs5cPucvGFhzjS9wK+HuZQADrkzSxHI7wY5ZazUNphKHd1TfXwejKlJK5Kx2MS5YthBdFsO5LBQcilhG5GhiZ1gHXpUE7Np9dfcha7T4FjgcLbYs+Gyh7USJMXbTDNBgfFIOsbqOZEdm3gut3XyvAuj3u7LeaHwAPLxeItj4biK49gY/7617FVVRYo6NGSnTdOpKDN9W8vFAKAUAoBQCgFAKAUAoBQCgFAKAUB4utAJqM5Wjc6ldmC4zxXyyZt5cxhyVOd+fxdNNu3IV8v21TvK1m09eOmvJHpdlGVlc7YTg2t2/ejNcBKmc0W9lC6TGonTUmtDp1Mbxd2Frq2t8s7cr2fkkUvC2kszJeL8Wj4ZkdHUkQFZSCSdNo1PyrXsdTC1TW7mQr0YLvHnhqDGLb842mKZnKBsxzPEk+nTbTfeqKlWUIYIp6vN5ZciEaac7t6mhwvCNyIEH05Roum2u4kHeJnlWLtI4m0ro0ypaWM941A8vLcCm42ihQSzHsD/53rZs006l4K3Hh9zLWpuxT8F4A6ut27llWW5lCgsxXVBJO2YDboasq7ZTTweW8gqNS1yFibl6xdN67Zt3AGJBEsyTodDyExI6mtEnDaI4VLXrq5VSgqOVjd8D4tbv4ZVbKCw27Esoifp3ry61N05OMU9V7G+LxRzO/gvIMNDKDllXHcaGTHUGs+27WqVbS6f2ejuSo0VOPMp+OcLOEdXw4ZLWIYAqm6tIYFOk5dupB5mtVGrUqReLW2V+HBvfbJ3K60FTka3wY9lWkOc6oLZV9GAktJkdY7bRV38fOVLOds7++/rjmRqQU3ijy9jbK0gEbGvejJSV0Z2rZH2unBQCgFAKAUAoBQCgFAKAUAoBQCgKXjvEFSJn0yY6kiF35c57V5G37VGM1Deru3PcbNnpSkrrf0ygN23+z3nukm66OWJGqgyFUA6xt9aqjOM4PFe+frp98/YvdCcZJx0K/jXFmTAsdDdtC1bYL+bKVj/d96ql/vavvaXkk3+CcYdnK+6zfuij4JwAqS92HvGCXOyb+hf85Dasu1bZa0KXdV8uLZdHZlJY6mrJPEeAmA6sQwgh1IDKf809qhT2uUPqd1wIVNnj/wAnbh3iJvLdb2VbiEKW2VuYYdN60VKEXnS0eZXSjKTs9xnsLfGIxt17pzBcoXX05SqnTlOafpV1ZSp0IqOr19WVdlKVRxa0Nxg7q5lVFGuhLDXqTvtsPnXk1KN5JrXmbnStDvexU8Z4bmzs6BbazmzMIiDO0nv/AGrRsanTax6mPaKMcN0UHB/B73UDMzKhgBRAheU6TW6ptuF2Sv1mUx2ZtZuxZ4K43D7zWsVa/duZ86X9eg+Ik7gQIqG0Ue1tK12v+Xlz8SdGTp/JqfEwW7hwbYByFHRRr8BDQvuBFVPaKcsLj3Urqz8Le32Oypy357zvYFnEPYZUGdFDnWCyEgRH4hsSDtpWmngryjGMco2xLjut8/2HTdOLk3roapHVTkBP0MDtMQPaede1Fxg8C6+PD0MTTaxM71aQFAKAUAoBQCgFAKAUAoBQCgFAeL1zKpJ5CoVJqEHJ7jsY4mkjJuyYjELnUtbfMomQCQC06dde2p6V87C1fbMcs42svv1wPWalRpWWqzK7xbdsqQli15uIun4ZMACNWEwAIntr1q+v2Uk8Dtq29eOVuL/ZKhKth77yWSMxxPBrgsQrXrhuKXU3okBGkPnUkmcjQTmme01ZZ4sG9aePoWKE6lHHu/Bq8LhVXMczlSOZWB1iAJ/trXkYlTvijovPg1081noWSqSkloVXFnW0rXPMKrqSDBHy0n5VRGmqkrRjds0KSw97cZzh/DGxs3boyodVRZWRyZ2k8thIr0p1o7L/AK4Zvf8ACRgUXUbccl7vxO1zwyVh8NcKEHUAkq0CIIJ+4/8AFch/IZWrK6fqcezThnFu5Z8A4wWusl1MlxNGA2IjRhpsSBr2+VU16EYLHF3i0/X9F1Oo6sXF6ol+K8QbmHcCfSULR+UMGM84yg61HY6kXUvJZ2aXjuI1KLisiw4dxJSiW7ZJckCQJyj8x7D/AA1yjFuZKVKyxy0+/IsOKYc3rWVlNxWT1FiBHPXTTlqK0VIVasoyjLz4GddmsSeXIz/BMDcv2hF7Ja0C+n4lGgZpMiY26VWqdLtGnxzfPwIzU0siTwvGNhbzYe/btgsPQ1pFUMFIIWBvvttDVspVoxc1LVa789V5Mjhc0rG94aDkkzJJOpkidhr2ivX2X6L8XfPXqxgq/VYlVpKxQCgFAKAUAoBQCgFAKAUAoBQEHjKFrRCkgkge+ux7Gse3Rx0XDjl+i/ZmlUuzKLjYm5OiuyrJ+GVdZP1X6V4jrwpZLc2l44Wes6SeFck36r9kbw9bjMzH9/cZ5mJS2gOWQfwZgrdDmXpV1LB2atqs8/XPlpfccr3cnL/nJL1+9rke+9ryLiOQbmYyX1YuPSZPOazzqyWUtb353Nsac3Ui4ru23aWKXA8UFi0tr1khnKpqXyyQoA/Cg5EmPV7Ad2yEq8oqKySzfPP7LcuJTaNOclq75JcCr49ifOCK4a361gXNFaDqpacvtJqzZKTpN2s8nmtdOHIVnijhs1nvNngLdwIBbt5jIj1Lly9ZLfasaoOcr3sG4x+p/csJZrUlVMaidCJmNhtTC3Sana3v0yvuxqWTZiPECP8AtSeSw8/IVaBoqEyC3UzsK0bNGMNnkq303v5/BGpDvqVPh7FpgPCKlJe5eLndxcaZPz+w+lVx2uU84RSS5L4/ZCULP6s/Ej3GxmAaWi/aA+PKAyqNy0c45jSroulUeH6ZcNb+H7JRm7Wm7o06cUz4dSIUupEfzDas8NrlSkowV7Nr3H+OpSZw8OhxZS0LbBxCywIURoW1AkaaRvIqcKGOo+buv6EnFd6T0OuNQvdtoT/9hTXplJidDseVVPZpS2hxd9y18H7EccYxxLhc0PBMZlz2rmhVoUn8S6wZHYc+de7sNdJujLVe/VvcxbTTxWqRWqLoGvTMQoBQCgFAKAUAoBQCgFAKAUAoCtxOK/eFPy+o9hBj7g15tau3W7Phn7Zfn2NVOl3MfHL3Mw939qOpW1h7YPmPoGuuB8IMTlmJ7ac9MMIqrHvWSS9Xx9dx6Modjks5N6cF8nzhfEzZV8Ld1KDNafcNZJ+H/SSI7EdK6tpts7jLNr4/Jyez46inDR/cpPHuP8gsLaDzHaA0CZOxBjTQ79K5GKlWlF6Jt+Wv2NOzt9jib5W5/wBnHgPAz5ZBOZ93uMdXbciTyA06aVmrynWn3N2i5depZHDQSvqyZjOEqUJZcykxlOvpH9Z/Ws8Kk4LLJomqim8LKfwziThcQ9kEm2UL25JOWDGX66/OtVacalFV39Sy8XuZTKl3uy3a+W9FvxDxNbtCc+Zz+BQWMbbDlWahSqzd7ZaO+nuRn2cHaXtqU3h3Eo2Iv3QRDEED8QBUaQdRBka9Ks2uM40oU7aempZC074Xc2eFvliTlICrKg89yx69B8zUKaUI80nlyWvm3ZepTUhhsr6v+vyz5xbElFe5eA8tQddyw5COp2gTvVdWnOrVUrZ6LdfrwK49mo5Ga4RwnzQGusyzsquVCryUEETpV8nKM8NL1++uhOUHgvL0Jpa/gXU+YblhyF9fxWyeZPNenuB3qmMraLDUSvlo/BFSV3Z5o6cX4j5gQ+pfLIY3QrEKw32GvMEbe0aWQnOc8cpWvu37s9V5Z+wwwhkaXgWMHlIyXldrjNLFSAWOwieQEfInSvZoS7KCs827ZrVvTQyV4uc3dZJbuCNIikbmfpXqJPezCz1XTgoBQCgFAKAUAoBQCgFAKAUBl+P4lhdK2wBcYRsSGAE9tRm69K8XbnOFTFBXbsvu7/e/loerskIunebyXt1YpuFYJ2wZEpldmNsagqcxuOr9NRHPRRWeUL0U21ZrLlvd/RehqnVjHaN91rz3K3qUvGcPiEtqxthGZTbQMynOzOpVUCkkn7d6jToaRa1fLPw9fA09tSu3F3tno+HM4YvAXbbWxjXJVMrh1t5wjD8JMgx329qnKEYPBDJ2t5eevhz8SMakakbxXvYvuF2Y2dWVtdAIIO/Pp0FefKooS56O6VufsKsrrT3PfEMANStxhvIU/FzB9RgTvOg1160lgvhet9V7fPtzFGu1rH13GN4nh0fEC2p0VZuMW+JZ0QZSNzvGu3KtsG6dNyfkufE7Vi61RJ+di54ZgreYKiKoG8ACTHMxoPesbnUqT70v6LnThRp91EbjHBijjULdGqXEiDOuvIg7QY/SrsTptwn3ovmRi4zjjhkyz8M8dJtt5gyukq/Se3uDPzrlSPZS7ud728GUzpdrnvufOO4jzcMVUlyr2yMsnQMJBjXTftFQoTUHFT1SdvR9e285Og1JO28m4ZlYWkCM2ozk7CJMktvryGtWQtdyb3b9Omdm5RxO/gT/ABAD+zu5IPwhREw7MqhjOnpJzRzgVdCjGa7Wbvhu7c7Z/wBb955+JJ4ErX38jpwzD27KW8w0gAz0I+9ZKfZxqKdRa6+DyJzjKScYEPg/DRbxLeSQ1nNnA1hX207fpmPaJ7POVSsoRd1CWvFLNee6/mJpxpvFldf2bwGdq+sPHPtAKAUAoBQCgFAKAUAoBQCgFAUuIcjEZSIB9WbtkCj7g/SvNqzf+Rgfj7W+6ZuhFOhi8ve/wU1u0+He5KxZFwODIg5lyvl15DlWGtGVJ3n9Kf3Vn92bMUKyVn3mrejurlfw+yXxQuXipNsBVTWbVvJq8H8TQV7T3qOxzyUXk8k78Ela3WrLa0Uqbw6a+Lb/AB+CxvA5ct2SrTqNo1E/Ubdu9UVpyjH/AGXs3u87Pxv1mRhZu9PVdWMW9xsG162CfLaAhEkBiwJVJ016A6CdhU7qcLv6t74pb/ZXfPibVhdpedufAnW2vmJuInRSuY5eUmRXnynSV3hv52/DO9m2rla+He3dJcHJeYE3E+DNyBWdCdNZOvzrapqpSstUtOXjvIweCpmabhfDcuZ2YMTGgnQZhI13J05aRVcVDA2uX3S/JzaNocrQS0v9meuPlHls2WIkECOp1JnaPp3ptNanJuUY55ENkjOCsVXDMFbclmUKrHNHyABPKYGgisc6k5PDe1sv0W1bpZF6/CkdYKlRG6EqR8xBq6GzNWkr+efszE52eTKTE4q5g3t22Ju27phbh+JTvleIBkbHt9Z9kqkZS0cVey0a5cOaZN1MVky7x+Jt3rZTzVUHLJBBIZSGH3Fc/wAq1r5XWeWvXEqUVF552LTAoGXMHzkD05ssT1Gm/ea9DZezqQcqbu1xKasmna1k+Bywl6WuAaMSojovP+3zFZ9llFdpGKs20rcF/fuyypDKL3Z+ppsKsKB0n9dq+lpRwwSPIm7yudasIigFAKAUAoBQCgFAKAUAoBQGZ4zjD5gKbqTy1ICFj9OncV4e11W5uUNV7rC2etstJdnaW/5SKe7xEYi8rXGixaZcqj/7LpGb1fwICCepjpVb2iE0qlXRuyX5f5/aL47POmnCC71s3y+WRvEdjPcZrLZb9rUMOeb8LfmWIkdwR1qmpNQqSW6+fnvXNLf07qEX2axaPTyOXDuP+YmVtTAMTs0eoA+8/es1SpOF6bzXX31/svlsiynHLrL4KDD439ov3Lzara9KgideZMg0rwlTjGL+qWbz3bkWQinLBHRZee80vCLltVLshuHnGwHP6CoUHTinOcW+XIhtUakmoRdl19znxG7ZYsiao42nnVNXCqjdG9lp4naVKrhvU1Rn8Fxe4qpbKuzrvA1JEgE9JGvzq6tRtiwu0W76+3ln1Ytaja8tes/M6YzzbkZ7bqpIknt1j+tVQdOP/V35kozp2si4wjNKlbYYCNQRHudf0qulbFuy4lVTDZ3djUrZfISjLJgtOxkCI6dOm3SvdVObpuUWs9fNZdfB47nDGlJZbjNvhfPfLchktNO2gaP6Ax868WLm5uMXbLN8ukb54FHJZs0WAt28oC2wUjfb6CvU2ejRkrYLri9TBVxxetnwKFiLGIu20mCVZQOUzMdNVn5968zaU6FR4Hpl9mvvYupNSWfiW/Crit5k/GNfYxFaf4+cJqeL6tV9iNdSVraGrsmVB6ivq4O8UzxpZM91M4KAUAoBQCgFAKAUAoBQCgFAZzjFy2pfzDGUzIjVSuVlMjbtXi7XUpwbx8cuatmj1NmjNpYd/wCHdMzvC8Fb88eaPLzEXFUTDMVAh5M5soFYKGCVbBUWHLJe/l1xR6NarNUW6ed8m+txO4xh7bNnOm4JkjSSOR2kc/zd6ltThiuvfxt+N+WfMq2WdSMcPx+TKWsKL7s4AtWk0tsBDXH1BII1gHT39qpqpwp3k+8+PD5NkaklKyz4nJsB+zhvxqWOqkabkmI1OtVSrY5JO2ltcvUupytp4mm8PX7Vu31V9SSdTyJH0A+Xer6G0QhlKOT3GPbYVas770VHG8atu23kJbE6KQIgnn0iNflVVPDVq4Xp4dalzVRQxSbuuPW468Hy2lAADO+/X3P6zVUpd55X3LkutDs6bazeSLvDZrhMlSNdNpIiY/znWiEJVr4rPlpw063mOphp2tdFPxD/AOORdt6KWysOUk7gctayToZ93nZ+H44XL1PEsMjphuNk5sisyGQSBpE6R1p21Sk2m9Vaxx0YNJvVHjAuWQhBmYu30LE66aHtPyqEE27b3brr0J91O7eXXX5L+7Ya1aVywVgDm7CNh8q9WtSnQpKpfMwKpCpNxayIXDfT+8Iln1E8lHX5frXnbMrNVJK73cObL6vfWFPI7I+bEsy6AqoY7AQWme2ojrNaJN1NpvDJb+WnxkU4MNPPy56myw3wL0gROmlfWU/oVjxZ/UzrUyIoBQCgFAKAUAoBQCgFAKAUBnOL21F8MVYn0gQJALFVBjqAW15T2rx9pgntF7cPdpetr5nqbNJ9jZPi/RN/GW/zM5xTiYuWiHAS9bdYBnNpBBM9+eo9tK8yrWxRUpJKcZedrbz0qeyuMu67wafhcocbxourKnxANByyNevKek1GhHNY9LvxzNc6OBPDr8FpwK6nnKgHpVVVA3tE99tTH05Tpf7K+KXP9dcCqvTcNnyfic+K3Sc4yEE5gQFMZhzHz/Wsk6cu0u1ZNltGKwrO5TcIwrXhldslpBGh1JG4npPSrpyjGXd+p53e4jVTdlnl7snPwWySPKlCNpEK3MactYg71H/Jno3fxIxpqOq9H+Dpw20GuEFsjroRIkexiKhF2dpLXy+S6pV7ndV11zNQ+Dt5DbVoKgEMNw3OPnpW3s6dnFPNZ/PweUqtTEptZPdy6zMhfsm7e8nMSoMsZkf2796xU0730b6vzPVbjgUmutxo8PdRFCqFAB1JOhjcCeU69ga6owtklrq9/rubMM4Tk7u/gV/G7QUftFn0uvxDqv8AF+tVrCnhWj9n+95yKk3aR7xPFs9p1Lb29BzJ30/znXI1qsu5PNfDud7C3eit5K4c4ukEtCERpox/sPvUqDhGSVSVsrdWFV4Id3N+xPN5Gv27VtQAG9Uc4IifkD9q3qpCrtUIQWSbvzM6jKNGU5vdl5mzr6c8IUAoBQCgFAKAUAoBQCgFAKAUBR8YxXlXUckgbHoVIMz30BHsa8nbK6o14ybtl5PjfnkreZ6GzUnVpuKX97vzfyM3xXiIurbt2oRrhIuOYDC2vIE6yQRt1navNntMa1Puq2Wb9kr+Gb9ND0qNB0puU80tFze852cODbbyrYCL8THckHmTzrMoTnTk4RyW/rr0L5TaqJVJZvRFJj3OGYXrXpAPqTltrHuOlco1G5WWvXqa4RjVi4zz59cCTx7jIey5BkqD7wNJHyq1ydWqovc7fHqiilR7FtvhcjcFxCrbtLIIgbdY3g1RWv2sr8ScabdO64GjxGKBtHOAy6gHoQculX1JqVNpq/BmOnTaqLC7Mx3EsVF5HHT1Rz10H+d6powxU2melbBZPfdEyxi8Q2otNBnU6bz+tQ7LC8Sl1vK5YFqc8E1y3cuyhBYSJ3/6vvRuNo2fItcYTWuV0aLw3YLA+YnpyganXUmf6f5Fa9mpxk3fNGDbqii1gedyLxy8yhs6ESmX3bbSs1aMu0tLX43luzRhJd17/Y+8CwK20BIzO/P2H6f2qmSVR4paN5L7spr3cnnofeLQkMFhhlIj8QJAOvtUZ0VCdnkiML2yLXwhgT5udtxmJ9zEn7wPY16v8RScq3aePp0/vwM+31rUcHG3XXI21fTnhCgFAKAUAoBQCgFAKAUAoBQCgKzjlq2y+uDESOeUkTH0rz9vVJx71svW11fryNeySnGXd6e4/Pcbwz1+ba0AzQC0yPhLqNxrp9K+faSp5aPnuufQ0qixd/p20LPgmBuPYuK4AzgC2VYGdWJOnY/atdCm3TcVv0979fBTtW0U41ozhu1uvCxnuLcOuJK3I9ZCruZ177fesji6bT8T06O0U5q8dyO1jw1Z0W4zM8aqCdDsQR7V11pXyfojLOs3mo5cXvOONwNtHQ5ibROXUt6TsAYI5VXKbabWbLqV5RtazXAvr7WjbWzPpIMwY30ERqNZFd7VYY9eBihCak6nXMzPC0R8W7ZZS0uULIGp1JnYnbXtVzeGjFPO7vwy0RqqYnezzyWl83m/waBA9794WyrOUdzvpyif1qlRnPvSeV7efArbhR/1pXdrnjEWyxKMYuLJVp36TUZxxd2ev363CLio44/S9VwPOG48VteqJGkfxA6j20ilOc4JwT6uvwcnscZTyKni3FRdgAmSy9YInlykfp7VJKcm3LmaaNOMMi8tXCXREB1TLsNO+nP3qFOLckordbrq5lnFKEpS43PvFcKUdbbMX0GnQSAAPn+ld2mlKFRQbvp6EdnqqcXJKyNn4YsFMOuYQxkmdzruf8519F/FUnDZliVm7s8HbpqVZ2ZbV6RjFAKAUAoBQCgFAKAUAoBQCgFAR8VYBViFGYjoDPYzvWerQi1JpK75FkJtNXeRg8XoWTJlcw6gkqw0JDIJ6aEfw6wa+cqXheM1Z6/DXl9uJ9HRaklNO605eD/D58CLgGv5SVe3bCuXGdgRm0JACzpMyDFQp3hZqWSd0WVFRTs05Xy8vMrOMcSdr1gPsrMQQZERtIG07c67jdSEm87aLfm+v6LqdGMVaG/XyTJ3Bbru8pIaSZI0KQdBoKjTjJPu6ja404wtLS3uQOMJdPmZljMZ7TtO3SoZKeZfRdPCsLzsRLNlrkxcLHaLY5Dlmb26Ck3CNk16/o7OaStayPWDAtZkkK7kmHUgmdfSdiPmKslPtFfdY4lFWte1/fmX3CFfy4eAiBjoZn6dq5GN8r5amXaXHHeOrscOL2WFzNmaBOUyIjeJyzUarUZ5lmzTjgw5en7KThuFS47u/wACEwJJzNvqCdvYc+lSqTaSSyuuv7LKl8Xd3mhfDllkooT8u+mmlZHTt3kZ1KKeG+fE4YDF/s12M37srmBO4A3B9v61fQm4yUo8cyNWHbQaep14Nirl/EKxBDZR8Qjr6oPvpVkHOVeOd5CvCnSoPhc/TraQAOg519bFYUkfKSd3c9VI4KAUAoBQCgFAKAUAoBQCgFAKAUBT+IeD+coZIF23qs7H+E9AdpHU1g23Y+1tOP1L3XD4Nux7X2LcZZxevyfmmItm27XLqg8k6DeT7joe9fMR+nCvM+qp99Wi+v2WGJvuqxcIu2zlJDCCV5EHXTX32q/tHbC89H1wKoU6c5dxYZZrzImH4gcPca2GlIUg9m5T2g/Sq4uWHFEslRVeKdrM+4jFtibgtBvT8Tnb09D7/wBK43K2KXl8kI0o0Vdk+wCfTYAVVPxnTUe3ue1djBt2j4lc7LvVc3wRHxuE9RtXlB6Hv2+2vaq5wlTllkyyE1KGOGhRrxV7YuWmbVZWeoOn/TP1NaYwvaUdGi2MYOSb4/tfi5IbHXro9CMwMDoD/g2PaqnBLKcjrjCG448PsOBknKWbNDSPprlP2Ndqyg3i3WsMSjm89ermla4luzldp1JzSRB/tyqDnFwSSvw8vkxYZzqYlkVuDtrcIYBZEwGmFUczuSTpp/7ri7uTNM24LPr4Nn4T4WcxvProAsiJ2lv6D2Nex/GbInPtpLJZL5PC/ktpTSpx8X8fk1Ve8eOKAUAoBQCgFAKAUAoBQCgFAKAUAoBQGa8ReHWunzLJUNGqkelz1bkZ+Xc15G2/x8qk+0pWT+/n8o9TZP5Dso4Jq6470ZHi2EW2AHstZYnUalT1y6wR7V4dWnUpys42ft5M9yhXc84zUl5X8yGeFm8xYW2OUBczGBHICY11712mp9ndafksjtMIZN5vgd24cEg2oRiCCPzLEzoZ03qD72UmRVVt97NdIiWhcQgeYhVWmPUDmnmCuhn9a7KS3XL5OM88ObRK49acFHtsGGnpJMg9AQDU5Yb3b3FOyyTTi1/XEquGYZLl27eugEJlISDBMESfbL96lKeGmqaO1ISU7LV+xdZGcLLraVhoBqQIy68tiPrVCglqMUYN2WJr+/wVmOlg6L62T8cc9+sCP6VKKSkpPQuSVlJ5JrQ7YfCcyPNZQJkgKvOBPOf8GldtdZZIrcrPPK/mafw74Z81zevKFU5YUfiInUHpHMb6xXo7F/HdqlKplFaLj+jyNu29U/8AXTzfHrebhECgACABAA5CvoYxUUorRHgttu7PVdOCgFAKAUAoBQCgFAKAUAoBQCgFAKAUAoDji8Kl1StxQynkf1HQ9xVdWlCrHDNXROFSUHii7MzuI8JkBhavNkYfBc1g8irbj2g15lX+Kja1J232enXqelS/k2pJ1I3a3rrMy7cFa22R7DF/VBklWA5qevOBrz0ryK2z1oNpxfla37+57a22FRYozVsvFePyccZYg5HzCRAzAh15ieZWf851nacXaSz8LezLKcsSxQtlw0/TKtbF5kEA6EgSfVIjUabTzqySjTd5LUvjWp3LI8Lu5PSlzMw9QFpmJ7kgheunepQoVGsWF+j+DN/k01Uu5Ky5pfsm4LhV4IQLFy60RDDKI21zQB9TSns20VJ2jTa8cvvYor7ZRxJ40lyz+1yw4f4NussXGW0DqQon/TAIAHzP9a2Q/h605YqkkuG/4Mtf+Xpp9xN+OXyaDhXhm1ZgmbjSTLbT1C7fWa9Oh/GUadnLvNcfg87aP5KtWy0XL5LuvRPPFAKAUAoBQCgFAKAUAoBQCgFAKAUAoBQCgFAKAUB8KiQYEjY9K5Zanbu1j7XTh8IpYH2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9279827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93305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6228184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 LA  ORACION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1331640" y="1124744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 </a:t>
            </a:r>
            <a: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b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SIGUE ADELANTE</a:t>
            </a:r>
            <a:endParaRPr lang="es-C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608724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ispano.splixnet.netdna-cdn.com/wp-content/uploads/2013/02/skitched-20130205-2058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692696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LA PIÑA ESTA </a:t>
            </a:r>
            <a:r>
              <a:rPr lang="es-ES_tradnl" dirty="0" smtClean="0">
                <a:solidFill>
                  <a:schemeClr val="bg1"/>
                </a:solidFill>
              </a:rPr>
              <a:t>ACIDA   </a:t>
            </a:r>
            <a:r>
              <a:rPr lang="es-ES_tradnl" dirty="0">
                <a:solidFill>
                  <a:schemeClr val="bg1"/>
                </a:solidFill>
              </a:rPr>
              <a:t/>
            </a:r>
            <a:br>
              <a:rPr lang="es-ES_tradnl" dirty="0">
                <a:solidFill>
                  <a:schemeClr val="bg1"/>
                </a:solidFill>
              </a:rPr>
            </a:br>
            <a:r>
              <a:rPr lang="es-ES_tradnl" dirty="0">
                <a:solidFill>
                  <a:srgbClr val="FF0000"/>
                </a:solidFill>
              </a:rPr>
              <a:t>PINEAPPLE</a:t>
            </a:r>
            <a:r>
              <a:rPr lang="es-ES_tradnl" dirty="0">
                <a:solidFill>
                  <a:schemeClr val="bg1"/>
                </a:solidFill>
              </a:rPr>
              <a:t> IS ACID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6372200" y="4797152"/>
            <a:ext cx="1944216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9828211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>
            <a:hlinkClick r:id="rId3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7426800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29963"/>
              </p:ext>
            </p:extLst>
          </p:nvPr>
        </p:nvGraphicFramePr>
        <p:xfrm>
          <a:off x="1115616" y="54868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331640" y="1124744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 </a:t>
            </a:r>
            <a: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b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SIGUE ADELANTE</a:t>
            </a:r>
            <a:endParaRPr lang="es-C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Flecha derecha">
            <a:hlinkClick r:id="rId3" action="ppaction://hlinksldjump"/>
          </p:cNvPr>
          <p:cNvSpPr/>
          <p:nvPr/>
        </p:nvSpPr>
        <p:spPr>
          <a:xfrm>
            <a:off x="6588224" y="5179640"/>
            <a:ext cx="2352137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ALA ORACION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6684947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makrovirtual.com/media/catalog/product/cache/3/image/9df78eab33525d08d6e5fb8d27136e95/6/7/677222_01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BANANO</a:t>
            </a:r>
            <a:endParaRPr lang="es-CO" dirty="0"/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BANANA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331912" y="2850824"/>
            <a:ext cx="403244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PINEAPPLE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ORANGE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5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  <p:sp>
        <p:nvSpPr>
          <p:cNvPr id="9" name="AutoShape 2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2" descr="data:image/jpeg;base64,/9j/4AAQSkZJRgABAQAAAQABAAD/2wCEAAkGBhQSERUTEhMVFBQSFBcUFRgYFxQXEhQUGBcVFBUWFxUXHCYeGBokGRcUHy8gIycpLCwsFR4xNTAqNSYrLCkBCQoKDgwOGg8PGjIlHyUsLCwsKSksLCwsLCksLCwqLCwpNCwsLCwsLCwsKSwsLSksLyktLCwpLCksLCwsLCwsLP/AABEIALEBHQMBIgACEQEDEQH/xAAbAAEAAgMBAQAAAAAAAAAAAAAABAUCAwYBB//EADsQAAEDAgMFBQcCBgIDAQAAAAEAAhEDIQQxQQUSUWFxBoGRofATIjKxwdHhQlIHFCNicvEzghZDkhX/xAAaAQEAAgMBAAAAAAAAAAAAAAAAAwQBAgUG/8QAMBEAAgIBAwIEBQMEAwAAAAAAAAECAxEEITESQQUTMlEiYXGBkaGx4RRS0fAjM0L/2gAMAwEAAhEDEQA/APuKIiAIiIAiIgCIiAIiIAiIgCIiAIiIAiIgCIiAIiIAiIgCIiAIiIAiIgCIiAIiIAiIgCIiAIiIAiIgCIo+JxzGfEe7VaykorLZlJt4RISVQ4nbjifdG6PE/hRnYt5zcfkubZ4nVF4juWo6Sb52Omlerk/aHr3r12OIBJJHeVCvFo94m/8ARvszq0XMUNrOFw+RzuFcYHazX2MNcNJz5jirdGvqueFs/mQ2aacNyei8leq+VwiIgCLyVpqYxjc3DxWspKO7ZlJvg3ooLtrs5+H3QbYZzUH9XTx1r8m/lT9iciiN2mw6x1C308Q12RB71JG6uXpkn9zVwkuUbERFKahERAEREAREQBERAEREAREQBERAF450ISuV23tkvJYw+6M/7vwq2p1MaI5fPZE9FErpYRL2l2hvu0+hd9lSirck3M5+vV1Fc6B6KwNXw9ZLy+o1M7Xmb+x36tNGtYiWorjOe7UH1CyFSeQ9ZjRVrKmjSfqVKZRcdM/EKs7DWVaibQeEjwPmvHVEGGdax815UwtsyB5qFvJqunJrq1IyKqNodo/YGmXU3ODw60llgYsYvpb7q5DABG6I5i/mtOMoCo1rC1jgHAgOaXAAXhsEFvXmpKpKMkpbojvU5QxVsyywe1nOY1zS4SBAJkjrxV5s3aXtBBEOHgeYXNhwEboAGWvTwWXtLjyvkVeo186ZZzlexDPTqcd1hnYSoO0NrNpWzdoPuqivt54pxaci7WOnHmqdtSTN3Gdfyupf4pHp/wCLl/oQ06Ft5nwWdfab6huYHAZLExzM8FCLG5gmIki9r81tZTgTvT65Lg22zseW8l3y4xXw7Gz+bjhB11kLGriyOGXTyVdtOs9u7a034cisBjAYJsSYPTJRb9yZUrZl5SrtNp5rIVIJ3Tz/AAqShiJ1sMufPorHD1TlflH2RyfYinT0lpQ2u5vxXHPPxVzhsU14kfkLlt4EH6pRxbmOkFdDSeKTql02bop2aVTWY7M69FE2fjhUbORGY+oUteqhNTipR4OZKLi8MIiLcwEREAREQBERAEREARFqxFYMaXHJoJWG0llmUs7FN2k2luj2bTciXchwXM73NZYvEl7i45kyoj6sLyGo1Dvsc3x2+h6fTadVQUe/c3E81rZcwBnlwUd9fy6Z/XNS8FYB37jH/WYnvUEmWmulZL/ZezAB9V7X2tundpsEcTEHpC3jEblLe3ZIyHUwqSq5rjvNsZNuBsfdNpWspdEV08s5MI+bNue6JQ7Qvafe3SJyiLcVvq7dLiYY0sgHnzHWVTVKWe8Yd8xqvaRyB9RkeoCiV1j2bLL09XKRbs2pQdZzSyb8R5LedktcN6k4GR18lR+xG9w1FyQhLm3aYIkiDBtz8Fupxfqj+NjR0Y9EsfXdE7EYVzcwbLWpuzdub8MqjeBiHZeI+ql4jZYN6cGNNells6FJdVbz+5E7XB9Ni+/Ypgfyo1WxgzByOUdVJr0y0wQR9VExIlh5X8FXi2ngtw33JOHxItbMcVJqBoGUAZZfRUNLEnw6A6Kxa7eZBjQ5310UibyLKul5KbtTtw0aZLGl505GbE8QomydrVKzCa9AU2gWcd67zAAEnWDZdVRw7SC3daJB8Ik9VEp0N6Q67ZsIFosL55KxG5Rh0uPPcpW6d2WKcZNY5/giYTe/ZY6AgqzZaLkD5eC0MwgZrY5H7qWGnI5j3o5DPvhVS7OS7Gy8X/PLyWFQ3Pf33WTDvBxJygSZ1BuPDzWp585tw6rWyPsQR5JGEx5puDhob9F1uHrB7Q4ZFcI5yvezeOuaZ1uOuq7PhOrcZeVLh8fUrayjMetdjokRF6g44REQBERAEREAREQBU/aatFGB+pwHcL/ZXC5vtU+7BwBPj/pUtfPpol+PyWdJHquicxXeoVSofX3UjEmygOP5Xkz11a2NlIbzgBqY6f6jyVnWfH06BQNlfG5x/S23U2+UrOvUmeiw/Y1ksy+h1rh7TDkAaAiNYuqB8yQTPrVWfZbHhzSwxLbDn0UbEOG+7eaWuBIO6e/J3csWR6op5+Rzas1zlBoifzFod3HULYWwQZ0z0KPpgjOBzkHuWtktzyPK3fpKgXzLWz4JDXSC29rtOVuHrgvTB90m4106rCg4T7pggZHI9FvDQQCbFuufoLd7kT2I+CBDr5DP6WWdLGFjt5riJnx1kLZRpiHOuXDwvZH0gdLZze1oM81HHKWUzMpJt5RaYbFMxQ3X2eOGvMKrxWDdTdDsuOh/K01ahp3pEg5Tz5K1wO1m1QGVszk6LTzU6cbfV6vf3IOmVXxQ3j7d0ciX7j3DgT4aR3KWzE2jUWHryWHaHZrqNYkiWvPunQ2yPAqECMxp4rDWHudOPTZFSRbUcUSADI4cOi3muHH9ufHhKqaTs7mMunVbQ9xJBnhz4rBHKpZLpmIbBH6jEDQHLd+RlesMFzSS2T45ggAKtFaCN20DXPx1v3qT/MTcw53MZZd2i36kVpVYN9R4FhNss73m4Pq61F2nD0Stb3d/O5WO9681DJ5Mxhgzc5bcDidx4cDkR4a/JRZXrHXz9ZrapuMlJG8opxwfRWlerRgHTTYf7G/ILevfReUmeUaw8BERZMBERAEREAREQBcx2ob74/x+pXTlc32qZdp5Eea5/iKzQ/sXNF/3I5TEhVlU3VriTZU+JPr5rzLPW1E/ZY/puPF0eAn5krXVNvn4rZsv/i6uPyC14kX8VG/Uax9TGydoGlVByBsfmut2nhA9vtAJMXHHguAeus7KbZ3m+zfci19Rl+FmSXfh/wC5KurraxbHlc/QjBrmyN0DXKw5LaHkmWwIHTx5q0xexnAlzHgNNyHTA/CgAU2iDvOjKxAPAFwyUPRKGzI42xmsrc0VHnN0ZiBGh4OCsMNDgCLO0m9u7McFHNcCIawQPdHxCTxdoViMU4Xm3AEGDpBHyW9c4xe5iSclsi4dgz77iQIFwBHD3lBZgpyyORBFvE+alM2o0UyYO9Ecd4m2XeoNN3uQ6WweBnvAuprowymtytWrEnk1VMM4SDJgRfMcFpZSImQYykZ5W7lPe0G99MnE3+ij1STG6bH+6HTrmqfTh5LMZt7FhsioMTSdQq+9AsbTGnha65TaWzTh6hY64zaeLfuruhjH0nlzBbUGDEf3Zqy2pQbjcP7Rgh7MuThmOh+ytxSshjPxL9V/BpGbotz/AOJfozjaFaJutrTPX1CjNHiPnlC305yVc6rRKY+c/HXxW4Ovmo1M5erLc0lYIWje49O5eSsQbLwvWcZI8GRcvA77rU51ljVrhrXOOTQXHuCkS9g8JZZ9I2cIpM/wb8gpK+L0P4hY2I9rED9lO3AfDwVhQ7f4tub2u/yY36QvXR1UEktzxzmpNs+sIvn2A/ia4f8APSB5sMH/AOXWPiF1ux+0lDFD+lUBMSWm1QdWn5iynhdCfDGS0REUxkIiIAiIgCpu0uHmmHftN+h9eauVqxVAPYWnUQorq/Mrcfckqn0TUj5riDHruVXigrnaWHLSQRkSD9fkqiuNF5KUcbM9jVJNZRJ2Hem9vB89xH3BXuIUfY1aKhb+8R3i48p8VOxTL+uihksSCeJMpq7Ynl6+ixp13McHNsRlwUmu3lfhxCiVKcf6W0lsWI4ezO/2NtRuIp7riJIggqBjMEWO3XAQT7pytp0uuVwOMdSdvN0zGi7rZ+1KeKZuugH6/fmo1FTXS3v2/wAHKuqeml1xXwvn5FZ7ED3TH9pvMxrksKVWR71gwTcd0KZiNk1GkgN3hoRHHhobLXW90lpIkmXTf3oz5qGUXHlYCnGXDyaaDsnB1yL5i88/VlubWIggWNwPmAoW7x96JaOHO3C634e0tva46HMeKKRvOK5PQ3dO80yJkcRxaVmHtJvaTmOfrzWNPEESTu2EGTBPeM1hEyQbag2IJ5I1g1w+/wCTfVoOEyd6NLgzl3HrEqT2dquZVLXRFQX66H1xVYXGZBLRlaS3y06cdVP2ZtSn7QB1rw08J+ikqaViafcjtjJ1tYzsVfavACjW3pAbU4n9Wv0VT/O02/E9oH+QXT/xJwIqYRzoE0yKgPAA7rvIlfIarpsrq0sZN79znS8WnTFQ6c7cne0cWx3wva7o5p8lLnzXzijSXQbO2y5g3TLgPl1K1npMelm1PjKk8Wxx80dTveCwc9RqOMa8e6c7xqOqzL1Vaxyd2DjNdUXlGwlU3abae5T9mD71TyaM/OB4qxq4kNBJNgFzmJqtqP39wF1gC73oAyhuXHRWdNDqll8I5nimoVVXQnu/27/4K/CtLjYE9BPyVrTw7/2x1IHkVtpOJGduAsPAWUhgXSbPLp4IdTBuj9M9fwofsarHh9N265plpa6HA8ird/IK02L2PdiDL3imzxeegyHU+C2gpSeIow8vgndnv4pObFPG0zw9swSOr2Ny6jwX0bDYltRoexwe1wkOaQWkciM1R4LsPg2Af0Q8xm+XE92Q7grfA7Np0QRSptphx3iGiATAEwLTZdepWJYmTRUlySkRFObhERAEREBy/a3ZdvatFsn8uDvp4Li6/NfWnsBBBEgiCNCFwPafYJokuaJpONv7DwPLgVxdfpXnzI/c7vh2qWPKl9jknu3XBwzBkdQuhc8OaHDJwkLncSFL2Ljv/W7q3rqPquLNdzsSXck16WYKi1KXerCq1RHBY7G0WRDT5fcLbhsQ5jg5pg5rJwXhao5IlznZnZ7D7Stf7lT4vms9r7FJl9KHNMktAlwPLlyXEMHD8q92V2jfTsTLeOqz15j0Wbr37o5lmkdcvMp/AZa0amOTvV1sc8SHTfQaH86dyu24nD4gS6AeIsVExHZx0H2Za8Zg5OHKMlF5EsZr3Xy5/BotRFvE/hfzINUXP25TPzUQSy/+rqyxGyaoptJaZa6DFyRoVAqMOR7sx3clFNSi/iRPXKMls8mbyDdpgZni08eiwqsDnAH90b7ciTlIXlBh3w0STlbNdZs/YjWgOdnYkfpkZEBS00yt2RFdfGjn7EftXSnBVWnP2D+shh+oXwcTqDzzX2vtntINpOAN3Qwd+flK4RuJPPxXVrs3k/meV1SWUu5z2EqM1IHzUwFmhlTMRjHkwDboPss6eAac2tOWm6fFsKTKZVXsiG3EFvwm/JTsLtcmz7HQ6HrwW5uygPh88vH8KPisMCIcN06HTuK1lXGawy5p9Rbp5dUH9uzMa9R1UwLNHmeJXhoRaFv2cx/wNG8/TorbDdnazjJAH0U1VEmvhWxpbOd8uub3KulRgQtlOk51hddThex7nEF5J+S6HBdmGN0VyGj/ALjVQOLwOxXnRdLs7APZC6Wjs9rdFvFEcFfhUo8EiRpwjjF1KWIaslKZCIiAIiIAsS5elRcROiwzKNrq4Gq0V8Uwgh0EEQQbgjgQqjF76qsT7TmoZWY7E8ak+5Vdo+zrWy+g6Rn7M5t/xOo5Z9VyDqkHgQe8FdXjGVOaoMbhHOMlt+Oq411CbzFYO9ptU0umzf5lngNpioL/ABjMcf7gtjwubFB7DIkEK0w20ibPEO8j9lzp0yj2L0ZwfpZM3Viaae1Xm+oCUALYAte8vQVjAJFF0XyVng9tVG6yFTNetraixjfKI5wjNYkjqcN2oI+IKX/+/Rd8TQe4H5rjPbXXoqqZW2rbq/O5Sloanulj6Hbt25SFwB4BaMZtwEWdAFzwhcjVxjWCXGB6y4lc3t3GVK43W/8AGDJZ+px4n93QZKWHm2/C3t+DnalUaVZ5l2Ra7fx7qz5vuNsBw5nmfoqLEYgi3Px4Ks3nx7r3RwJJHgVa7LwBrskZizhwOiuQ0+donnpZtk23ue0KoKsBVvGq2Uezj9JCls7L1DmXHvKnWjkbKvBGp17wbdbfNZ1BaDF+JEeCsKPZB3BTKfZM8FItE+7N+g5luAqscKlEOD2neEBzm8dMuEZL6l2Z2izE0Q/c3HtO7UYc2PGfUHMHgVT7M2U+m7Vddhsrq7RQ63zsbRjg2NpgLKF6itm4REQBERAEREAREQBYlqyRAaXYcHRa3YBp0UpFjCM5ZW1dls4KrxWzqY/Sukc1Ra2BBUcoLsSRnjk5Gvhaf7QqzFUqf7Qu0q7EBUKt2bBVeVUizG2PucBi3NGQjp9lDGL4ruq/Y2VCqdhJVCzRdTzg6FWv6FjOfqcsMUOKzGI5q/f2AdoVr/8AAH8VVfh9nYuLxGruVArjin8xzVx/4DU/cttPsA7UovD7Q/EKShOMA1UWvtYizB3nLw1Xa0ewoGa3nsG0q1Dw/HqOfqPEJSWK3j9z5oGveQXkk/LoFNw2HXa1P4ecDC0O7B1m/C8HkRKkejmuDgSg3LLeTlcbsffBcLOGuh6/dbewmI9njW06ghtb+mZ0dmw+Nv8AsugxGwsQ1sGmCOR+hXLbWwrmkO3XMe0y0kRBBkX6rVQsqak0auPTufZW7LYNAtrcE0aKJ2a2wMVhqdbIuEPHB7bPHiCrRdiOGsom5NX8uOC9FEcFsRbGTX7EcFmGr1EAREQBERAEREAREQBERAEREAREQBERAeQkL1EB5Cbq9RAY7qbqyRAY7q93V6iA8hIXqIAiIgPN1aK+ApvEOY1w5gKQiAhbM2RSw7XNot3GucXkAmN4gAwDlkLKaiLCWOAERFk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2" descr="data:image/jpeg;base64,/9j/4AAQSkZJRgABAQAAAQABAAD/2wCEAAkGBxQSEhUUEhIWFRUVGRcaGRcWGBscGhkWHxwaGB0ZFx4cHCggHh8nHBogIjEhJSkrLi4uFx83ODMsNyotLisBCgoKDg0OGxAQGzQlICQsLSw0My8sLC8vNywvLCwtLTA0LCwsLDQsLCwvLCwsLCwsLzQsLCwsMCwsLzQsLCwsLP/AABEIAOEA4QMBEQACEQEDEQH/xAAbAAEAAwEBAQEAAAAAAAAAAAAABAUGAwIBB//EAD4QAAIBAgQEBAQDBwIGAwEAAAECEQADBBIhMQVBUWEGEyJxMoGRoUJSsRQjYnLB0fCCkgczssLh8SRDohX/xAAaAQEAAwEBAQAAAAAAAAAAAAAAAgMEAQUG/8QAMBEAAgECAwUHBAIDAAAAAAAAAAECAxESITEEQVFh8BMicYGRodEyscHhBfEUI0L/2gAMAwEAAhEDEQA/AP3GgFAKAUAoBQCgFAKAUBDxRvBSbYtuw2Qys9s2uvy+lReLcCjwvjW1nNvEI9i4ujBtQD3I1jvEd6gqjX1IoVeN8LyZprbhgCpBB1BBkEdQatvcvPVAKAUB5uXAoJYgAbkmAPel7ApbvimxmyWy15zsLS5vvoPoardVbsyvtY3ssyet+8RIsqvZ7mvzyow+9dTk9xPMlWiY9QAPQGR9YH6VM6e6AUAoBQCgFAKAUAoBQCgFAKAUAoBQCgPjsAJJAA5muN21BDPFrA0N+1/vX+9RVWD3r1OOSWpLt3AwlSCOoMipJ3OlD4t8NrjLcrC30H7t/wDtbqp+2/UEymtRVRczFeFPENzDO1twYUkXLR3UgwWt9D1Gx+hql/63daGWjVlB4ZH6FxPjSWsP56kOGjIAfiY7Dt36AGrHNKNzbKaUcRh7vEL2ZLty/cBLCchgBCQCqjYCJ5Hlz1rGpyxXbKMbumzU+IvE1rBgW1Ge6RpbB2H5rh5fqfqa2SlhLKtZQy3mCxvEbuIObEXJE+lR8Aboi8zHPU9TtWOpVdzN3p5yNr4Tx2HUi2tq5auNzuqR5nP0tEf6dOem5q+i48M+ZqpuKySNVWgtFAKAUAoBQCgFAKAUAoBQCgFAKAUAoBQCgOF3CK7Bm9WXZT8IP5o5nuduUSZhKEZO7Vzqk1oMRhLdwQ6Kw6EA0dOL1Rx56mC4phVTHLh8CLi3SM1xkeFt6SJB3EEE6/iXedM8qVn3H14maUVjtDJnTAcbv4S+VxTOyOdQTInqhOo7rMRsBzU6kt/7RztZQlaZn/8AiU62sVYxdlgUvghiNs6wDPSVIEH8tacpqxCvFNqcT1bxeYWvV+5LZgvJLh0P/rv1NZHfTgVxle3D8nHxhxYWwttD6iBB6Dr/AJ1rtGnclWnnZFf4WwdzG34LEljLudydySfb/NRVlTNqK1I06blLM/ZcJgbOGQQqIFWC5gGO7Hvr86shCNNHoJJIqsb4ysLpbm6eo0X/AHHf5A1GdZLTMrdaK0IeG8U4i+Yw+GzA89SvzclV+XaqlVqy+lHFVb0RoOHftJ1vG0B+VASfqSI+hq6Cqf8ATRYr7ywq0kKAUAoBQCgFAKAUAoBQCgFAKAUAoCLxHiFqwme64Re+57ADUnsK42lqRlJRV2Zi/wCP7cnysPduAc4gH2gGq3VS/szvaluTZ4sf8Qrcxcsunvv9CBXFUfD0YW1R3qxz8PZ2xWMxFlUc3CgQM2UhcskxB3MDl8NcUm74fcnDNuSIviLizMfKxeHCAxLD4lnZxuGAPQ8jz0qqbbeazI1JX7s1kZDxDw30NYvORllrdzdexImCOv2qdOpvRnzpvDIj8L4fiUsKLt2xZzQwFxjnHRtgq9YJnqAdK5OUcV0mddO3/SRG43wG9cc3Ll6C2ki3IHQfH07VKnVWiXv+iLWHORr/AA3xGzwnCZ7zK9+7It20OpQGJaR6QW1J7CJipRzvJamiElCN3vKleKYvid2AC+uiDS2n/nvqY7VGd72epW8dRmtwXCcFgwGxt+3cuj8BMqv8tsST7kHtFIQitdS21OnnN5lg/wDxAwg0TzX/AJEgf/oir7nHtlPdf0PeG8c2HMeXeXuVX+jk1U60UyUdpjLcy8wPFrV7RHBPQyD9DU41Iy0ZcpJ6E2pkhQCgFAKAUAoBQCgFAKAUAoBQHwmgKO34fW6/nYr95c5JJyWxyVY37k7nWBVPZJvFLP7HHFPUk3MPZQ5LeHRm5hUUAfzEiB7b9AaPCnhis+uuIwrgVPE/C5vrGTD2f5FYmfcFAfmpqDoylwXh8lcqakZrE8IxHDXW6GlZjOkkDtcXcA9RPtzqE4zhmUODpO+4t/FHELWIwa3YBdSvoWGYhiEIWPiWSGkfl7VJzVSF9Gi2o1KFzAY3ihdLVi5aY5GENowNuZytG2np17VCMVfGmZJTbSi1p4FN4nxWIdi9y1dRJEsyMF6D1ERrWylKL35kVGT7zRovBeN8yw9i4c0KWtE7gDdfbmB78oqmq1CWJbyyDxRcXuOZ8NHF4kXbreXhrNpVZpALsC7FV6AZtWPsNZy1f5ChFqOrLqdK8U2V2J8QM7m3hWNnDL6VCEqXHVo1IJ1jnuddpwp4Vilm2V1J7o5I0vhfwg+JGYkKnM7mf0n/AAxUVOc8oLLjuOU9mUs2foHDvCOGtAejOer6/barFQX/AE79cDXGlCOiLm1hkXRUUewAq1RitEWHWKkBQCgFAKAUAoBQCgFAKAUAoBQCgFAKArxjrNlQpurI31lieZIHMnWq8UIKxxzW9kRvFOHBjMT3j+5qHbrgyHaw4i7x3B3VKPdQBwRlc5SdNlnc+2ulS7SE1Y7jg1a5+ZYPhmS7iCTnRXyW9CAVMMWE7ZiVmOamqVKDklqYnCyZE8TYa4lvLYBmJe507J3I58hEa6rdGdOMrbyLhaN7GAs4pkuEsxkyC3MjYhp3B2IMg861uCaIqW+JccIxLWryFJyw89ACpU9dpBA9ves1aOKDT1Ow1xEriXiK5iV/ZrauLZgHKwBI6fCfnqZ1qqGzdn328y7FlmW2B4FhbCK192tufhF+6sE/wwFBHdgB3rPUq1pycY+y/sngi1f7mk4bexFmPJunywJhfhjrl1UjuKnRTed2V4pw0NLd8dLa8sXbLEXNM9uCuYawQTIMajrrroa1OWFXZd/kKyui4wXifDXIHmZSeTgr9zp96iq0HvLFUiy5q0sFAKAUAoBQCgFAKAUAoBQCgFAKAzvibxVbwvoX13T+Hkv80fp+lVzqJFFWsoZbzMmzxHG6kMiH82gjsugI771VnLi/ZFNq1TXIk2fAVwj95e+QJj2gAfrUlCXI6tl4s4XfDGGSf/kWMwGs3iDP+4/pXJQb0aHYQW8y/kZZZtD3Pwr07d/btVGVimxHwPHF8jEMonyTnAJgOMsCO2YASOvtUlRwzjfeWpd3zM3wbxbicO+TEP51tycytGhO5Qj4T22rRU2aE+9HJk3OystOBz4rw1sRdb9ktm4N5BCgA6iSxAB7TVka0acF2jsZqUcUnbQ5XMDirdvK1rK2YaG5b1WDOoeN4rna0pyun7P4JNRi7Nlx4YAtGWyFiDoDm9XKdgdejbVRtEpS0ORqRvrck/8A8sXXZyLt6459TMdZ6aAQBsBy5VCNbCsOh13k7lnwfDXcN/ybZUblC7Mp+RJg91g6c9q66t82ySc1uNHhMcJW6EhkIa5ZaDHLOmmqnaY0kEgV11SUcu8vNG44Fxqzikm0YI+JCAGU7EECQddJBI71fGUXkjVCamroswKmTPtAKAUAoBQCgFAKAUAoBQCgFAQeLXriplsibjmFnZert2A+pIHOoTbt3dTjvuIfBvDdqwc5Hm3jq119STuSJ21+fc1yNJLXMhClGOe8k8Rxl0enD287c2Ywi++2Y/wgj3HPkqjvaKv9ibvbIyD4fE4y4Ua5ddBIZ7ZCWAfyiYL9JXPBkEzoFpszuE5OzZTcX4Sli9aTPJksVDBoyKWEgCRqBvWeV9GVTgoySKrE2vPu+Wf+WsF+45L8/wCneuwyV95HVld4mxpQG3asObbel7yrmRBIMQo11GpOg6NU4RWK7eaJuLUbrUzF7AXlUPbuMV5ZGOUfLYe1aoum3ZrMz9q9SPZxb/Cxynkw017xU3TS0IuKlmiRwni7I58wZkH/ADEbX5r0boefORVNWlGSyyZaoKKzzRr24WpQXrOqMAwI5r7ciOY9x7VQUvpkVzpqOaK/xJbuolq/ZuOuuRwrMAZBKsQDBIggn+XpXIRi24yRdF90uPCfjG7ajzkXEW+eYDzFH8J2+RGvUVFxhGWh2nXlHXNH6tgrWExdsXLaIQZEgAMpiCDGoMHUd+YNWqEJLJGxYZq5Bw/hBLYm3cZLoLEODzJOvzG41G9UvZ5fUnZnFSitC54diHM27wAuLrI2dfzL89COUjrVtKo28M8pLq6LLMnVcBQCgFAKAUAoBQCgFAKAUAoBQCgIfEsbaspNwgKdAvNuwHOoyaSzIymoq7M5dx2Jxfpw6ZbY0kmF6epoM91Ue9U96fgVYpT+kzPHOEHC4m0XuC4XEGFgLOZQo1PMjXSqpxUZYSmcMEkUXFsYbNvIn/MulmLRsgOTppMQPnzg0UrklFJXbsVFvHuy5JyKumZYkn8oAEbRynbeauhTa71vUy1qkVvO68EuWFNxbzIWElGXMCPYbH+xrjqqeUl56HFFpGbwxDXP31suSdhoPoDM9q0TUsPddjmOMc4l5d8MWLq+ZazLPKTy0IM8x/assNpmpYZFru43iy28C4sK93BnYDzLc+8OPqVYDuxrU33VJkoZoseJW1Fp1InLctwBv8Yj7Gs1R9524HILJoh3uCq4z2CAw3HcbhhyP6TVMJO1mJU96J3hPizYS/LSEYhbqHp+b3XfvqOelkZ2zO0p4JH7ADO1az0AVGhjUbVywPtdAoBQCgFAKAUAoBQCgFAKAUAoDji8SttGdzCoCT7CuSkoq7DdjOYDgz4m5+0YsQD8FnX0ryzf258/y1VGLl3mZ403J4p+hpwAogAAAbDYAVboaD838V4lMVeI/Chy766QZ02mTHyrz+17VylHc7L5M+0xzSZiuPylwuG9SrlzOARA3gHT4p5VyhWVnF6X3BUcUl4E/hmFS2Wv4lh5dgZmaIBuHoo5yYCjmQK2QndW4mNUsdXkjKeIvGa4lXuLbNu5ag2gxkZcwGcR+Pr8okVX2NTtLX7j4fk24FdG2x9y3YuvcYBUtIzMY11MKo/iJ0AqmlG8VczON62FGT4djMRZx1vznY2sUWKqWJVWb1QgOgg+nSJDdqmpU6kG46xNc4dwuLVny8fbccnAP8rnIfsxNaIyvSsYIu1Sx38bcY/ZLikJnBvAuu0oq668jmZYPUVkpR7VvPcbIwWJ3JPHbkBMXhW0u28ykggNAkBx8xpuDPOq4ScbxkJwtNcz2LyYq35iDLcT41/t1Bgwe3apRlbJ9dbyFejbNH6D4A4l52FCky1o5O+UCV+2n+mtlGV424FtCeKCNLVxcKAUAoBQCgFAKAUAoBQCgFAKAUBwxWH8zKD8IYMR1jVR/ug/6e9cauDvXQZ7xPxkWhlU+qRmUfEV3MD2/r0ryts21Ql2cXmnn6X/ACjRTo3V3oYNLji/+/Uqz5WggcxsI3iQJqjZqig5RfX9rNGfa6d7SRQXsTaXP+04UtZaSWKgi3PODsNZ66VxbPXnFSpzs+RKnUgpOLRL8YYdf2ZLd1stqc7kHVruhEH+HNpuJmRWynKV1OHP0M9KGFW3mLw2AW9dthLd17VvUq6qCyjkHAAg+xq+dbBF3aTfMkk0yw49xrEG8TiLAW2WlQNYfbOxIknWAYAA2AkzCFOE492XXXqcSS01ZbcU4vaLWLK6uLmHjsSw0/pWLZtnmnKpudzRUacUiVjX/ftlYBme2inoZEn5CTPKK11Z4KaT5vyPM2eOOs5cPucvGFhzjS9wK+HuZQADrkzSxHI7wY5ZazUNphKHd1TfXwejKlJK5Kx2MS5YthBdFsO5LBQcilhG5GhiZ1gHXpUE7Np9dfcha7T4FjgcLbYs+Gyh7USJMXbTDNBgfFIOsbqOZEdm3gut3XyvAuj3u7LeaHwAPLxeItj4biK49gY/7617FVVRYo6NGSnTdOpKDN9W8vFAKAUAoBQCgFAKAUAoBQCgFAKAUB4utAJqM5Wjc6ldmC4zxXyyZt5cxhyVOd+fxdNNu3IV8v21TvK1m09eOmvJHpdlGVlc7YTg2t2/ejNcBKmc0W9lC6TGonTUmtDp1Mbxd2Frq2t8s7cr2fkkUvC2kszJeL8Wj4ZkdHUkQFZSCSdNo1PyrXsdTC1TW7mQr0YLvHnhqDGLb842mKZnKBsxzPEk+nTbTfeqKlWUIYIp6vN5ZciEaac7t6mhwvCNyIEH05Roum2u4kHeJnlWLtI4m0ro0ypaWM941A8vLcCm42ihQSzHsD/53rZs006l4K3Hh9zLWpuxT8F4A6ut27llWW5lCgsxXVBJO2YDboasq7ZTTweW8gqNS1yFibl6xdN67Zt3AGJBEsyTodDyExI6mtEnDaI4VLXrq5VSgqOVjd8D4tbv4ZVbKCw27Esoifp3ry61N05OMU9V7G+LxRzO/gvIMNDKDllXHcaGTHUGs+27WqVbS6f2ejuSo0VOPMp+OcLOEdXw4ZLWIYAqm6tIYFOk5dupB5mtVGrUqReLW2V+HBvfbJ3K60FTka3wY9lWkOc6oLZV9GAktJkdY7bRV38fOVLOds7++/rjmRqQU3ijy9jbK0gEbGvejJSV0Z2rZH2unBQCgFAKAUAoBQCgFAKAUAoBQCgKXjvEFSJn0yY6kiF35c57V5G37VGM1Deru3PcbNnpSkrrf0ygN23+z3nukm66OWJGqgyFUA6xt9aqjOM4PFe+frp98/YvdCcZJx0K/jXFmTAsdDdtC1bYL+bKVj/d96ql/vavvaXkk3+CcYdnK+6zfuij4JwAqS92HvGCXOyb+hf85Dasu1bZa0KXdV8uLZdHZlJY6mrJPEeAmA6sQwgh1IDKf809qhT2uUPqd1wIVNnj/wAnbh3iJvLdb2VbiEKW2VuYYdN60VKEXnS0eZXSjKTs9xnsLfGIxt17pzBcoXX05SqnTlOafpV1ZSp0IqOr19WVdlKVRxa0Nxg7q5lVFGuhLDXqTvtsPnXk1KN5JrXmbnStDvexU8Z4bmzs6BbazmzMIiDO0nv/AGrRsanTax6mPaKMcN0UHB/B73UDMzKhgBRAheU6TW6ptuF2Sv1mUx2ZtZuxZ4K43D7zWsVa/duZ86X9eg+Ik7gQIqG0Ue1tK12v+Xlz8SdGTp/JqfEwW7hwbYByFHRRr8BDQvuBFVPaKcsLj3Urqz8Le32Oypy357zvYFnEPYZUGdFDnWCyEgRH4hsSDtpWmngryjGMco2xLjut8/2HTdOLk3roapHVTkBP0MDtMQPaede1Fxg8C6+PD0MTTaxM71aQFAKAUAoBQCgFAKAUAoBQCgFAeL1zKpJ5CoVJqEHJ7jsY4mkjJuyYjELnUtbfMomQCQC06dde2p6V87C1fbMcs42svv1wPWalRpWWqzK7xbdsqQli15uIun4ZMACNWEwAIntr1q+v2Uk8Dtq29eOVuL/ZKhKth77yWSMxxPBrgsQrXrhuKXU3okBGkPnUkmcjQTmme01ZZ4sG9aePoWKE6lHHu/Bq8LhVXMczlSOZWB1iAJ/trXkYlTvijovPg1081noWSqSkloVXFnW0rXPMKrqSDBHy0n5VRGmqkrRjds0KSw97cZzh/DGxs3boyodVRZWRyZ2k8thIr0p1o7L/AK4Zvf8ACRgUXUbccl7vxO1zwyVh8NcKEHUAkq0CIIJ+4/8AFch/IZWrK6fqcezThnFu5Z8A4wWusl1MlxNGA2IjRhpsSBr2+VU16EYLHF3i0/X9F1Oo6sXF6ol+K8QbmHcCfSULR+UMGM84yg61HY6kXUvJZ2aXjuI1KLisiw4dxJSiW7ZJckCQJyj8x7D/AA1yjFuZKVKyxy0+/IsOKYc3rWVlNxWT1FiBHPXTTlqK0VIVasoyjLz4GddmsSeXIz/BMDcv2hF7Ja0C+n4lGgZpMiY26VWqdLtGnxzfPwIzU0siTwvGNhbzYe/btgsPQ1pFUMFIIWBvvttDVspVoxc1LVa789V5Mjhc0rG94aDkkzJJOpkidhr2ivX2X6L8XfPXqxgq/VYlVpKxQCgFAKAUAoBQCgFAKAUAoBQEHjKFrRCkgkge+ux7Gse3Rx0XDjl+i/ZmlUuzKLjYm5OiuyrJ+GVdZP1X6V4jrwpZLc2l44Wes6SeFck36r9kbw9bjMzH9/cZ5mJS2gOWQfwZgrdDmXpV1LB2atqs8/XPlpfccr3cnL/nJL1+9rke+9ryLiOQbmYyX1YuPSZPOazzqyWUtb353Nsac3Ui4ru23aWKXA8UFi0tr1khnKpqXyyQoA/Cg5EmPV7Ad2yEq8oqKySzfPP7LcuJTaNOclq75JcCr49ifOCK4a361gXNFaDqpacvtJqzZKTpN2s8nmtdOHIVnijhs1nvNngLdwIBbt5jIj1Lly9ZLfasaoOcr3sG4x+p/csJZrUlVMaidCJmNhtTC3Sana3v0yvuxqWTZiPECP8AtSeSw8/IVaBoqEyC3UzsK0bNGMNnkq303v5/BGpDvqVPh7FpgPCKlJe5eLndxcaZPz+w+lVx2uU84RSS5L4/ZCULP6s/Ej3GxmAaWi/aA+PKAyqNy0c45jSroulUeH6ZcNb+H7JRm7Wm7o06cUz4dSIUupEfzDas8NrlSkowV7Nr3H+OpSZw8OhxZS0LbBxCywIURoW1AkaaRvIqcKGOo+buv6EnFd6T0OuNQvdtoT/9hTXplJidDseVVPZpS2hxd9y18H7EccYxxLhc0PBMZlz2rmhVoUn8S6wZHYc+de7sNdJujLVe/VvcxbTTxWqRWqLoGvTMQoBQCgFAKAUAoBQCgFAKAUAoCtxOK/eFPy+o9hBj7g15tau3W7Phn7Zfn2NVOl3MfHL3Mw939qOpW1h7YPmPoGuuB8IMTlmJ7ac9MMIqrHvWSS9Xx9dx6Modjks5N6cF8nzhfEzZV8Ld1KDNafcNZJ+H/SSI7EdK6tpts7jLNr4/Jyez46inDR/cpPHuP8gsLaDzHaA0CZOxBjTQ79K5GKlWlF6Jt+Wv2NOzt9jib5W5/wBnHgPAz5ZBOZ93uMdXbciTyA06aVmrynWn3N2i5depZHDQSvqyZjOEqUJZcykxlOvpH9Z/Ws8Kk4LLJomqim8LKfwziThcQ9kEm2UL25JOWDGX66/OtVacalFV39Sy8XuZTKl3uy3a+W9FvxDxNbtCc+Zz+BQWMbbDlWahSqzd7ZaO+nuRn2cHaXtqU3h3Eo2Iv3QRDEED8QBUaQdRBka9Ks2uM40oU7aempZC074Xc2eFvliTlICrKg89yx69B8zUKaUI80nlyWvm3ZepTUhhsr6v+vyz5xbElFe5eA8tQddyw5COp2gTvVdWnOrVUrZ6LdfrwK49mo5Ga4RwnzQGusyzsquVCryUEETpV8nKM8NL1++uhOUHgvL0Jpa/gXU+YblhyF9fxWyeZPNenuB3qmMraLDUSvlo/BFSV3Z5o6cX4j5gQ+pfLIY3QrEKw32GvMEbe0aWQnOc8cpWvu37s9V5Z+wwwhkaXgWMHlIyXldrjNLFSAWOwieQEfInSvZoS7KCs827ZrVvTQyV4uc3dZJbuCNIikbmfpXqJPezCz1XTgoBQCgFAKAUAoBQCgFAKAUBl+P4lhdK2wBcYRsSGAE9tRm69K8XbnOFTFBXbsvu7/e/loerskIunebyXt1YpuFYJ2wZEpldmNsagqcxuOr9NRHPRRWeUL0U21ZrLlvd/RehqnVjHaN91rz3K3qUvGcPiEtqxthGZTbQMynOzOpVUCkkn7d6jToaRa1fLPw9fA09tSu3F3tno+HM4YvAXbbWxjXJVMrh1t5wjD8JMgx329qnKEYPBDJ2t5eevhz8SMakakbxXvYvuF2Y2dWVtdAIIO/Pp0FefKooS56O6VufsKsrrT3PfEMANStxhvIU/FzB9RgTvOg1160lgvhet9V7fPtzFGu1rH13GN4nh0fEC2p0VZuMW+JZ0QZSNzvGu3KtsG6dNyfkufE7Vi61RJ+di54ZgreYKiKoG8ACTHMxoPesbnUqT70v6LnThRp91EbjHBijjULdGqXEiDOuvIg7QY/SrsTptwn3ovmRi4zjjhkyz8M8dJtt5gyukq/Se3uDPzrlSPZS7ud728GUzpdrnvufOO4jzcMVUlyr2yMsnQMJBjXTftFQoTUHFT1SdvR9e285Og1JO28m4ZlYWkCM2ozk7CJMktvryGtWQtdyb3b9Omdm5RxO/gT/ABAD+zu5IPwhREw7MqhjOnpJzRzgVdCjGa7Wbvhu7c7Z/wBb955+JJ4ErX38jpwzD27KW8w0gAz0I+9ZKfZxqKdRa6+DyJzjKScYEPg/DRbxLeSQ1nNnA1hX207fpmPaJ7POVSsoRd1CWvFLNee6/mJpxpvFldf2bwGdq+sPHPtAKAUAoBQCgFAKAUAoBQCgFAUuIcjEZSIB9WbtkCj7g/SvNqzf+Rgfj7W+6ZuhFOhi8ve/wU1u0+He5KxZFwODIg5lyvl15DlWGtGVJ3n9Kf3Vn92bMUKyVn3mrejurlfw+yXxQuXipNsBVTWbVvJq8H8TQV7T3qOxzyUXk8k78Ela3WrLa0Uqbw6a+Lb/AB+CxvA5ct2SrTqNo1E/Ubdu9UVpyjH/AGXs3u87Pxv1mRhZu9PVdWMW9xsG162CfLaAhEkBiwJVJ016A6CdhU7qcLv6t74pb/ZXfPibVhdpedufAnW2vmJuInRSuY5eUmRXnynSV3hv52/DO9m2rla+He3dJcHJeYE3E+DNyBWdCdNZOvzrapqpSstUtOXjvIweCpmabhfDcuZ2YMTGgnQZhI13J05aRVcVDA2uX3S/JzaNocrQS0v9meuPlHls2WIkECOp1JnaPp3ptNanJuUY55ENkjOCsVXDMFbclmUKrHNHyABPKYGgisc6k5PDe1sv0W1bpZF6/CkdYKlRG6EqR8xBq6GzNWkr+efszE52eTKTE4q5g3t22Ju27phbh+JTvleIBkbHt9Z9kqkZS0cVey0a5cOaZN1MVky7x+Jt3rZTzVUHLJBBIZSGH3Fc/wAq1r5XWeWvXEqUVF552LTAoGXMHzkD05ssT1Gm/ea9DZezqQcqbu1xKasmna1k+Bywl6WuAaMSojovP+3zFZ9llFdpGKs20rcF/fuyypDKL3Z+ppsKsKB0n9dq+lpRwwSPIm7yudasIigFAKAUAoBQCgFAKAUAoBQGZ4zjD5gKbqTy1ICFj9OncV4e11W5uUNV7rC2etstJdnaW/5SKe7xEYi8rXGixaZcqj/7LpGb1fwICCepjpVb2iE0qlXRuyX5f5/aL47POmnCC71s3y+WRvEdjPcZrLZb9rUMOeb8LfmWIkdwR1qmpNQqSW6+fnvXNLf07qEX2axaPTyOXDuP+YmVtTAMTs0eoA+8/es1SpOF6bzXX31/svlsiynHLrL4KDD439ov3Lzara9KgideZMg0rwlTjGL+qWbz3bkWQinLBHRZee80vCLltVLshuHnGwHP6CoUHTinOcW+XIhtUakmoRdl19znxG7ZYsiao42nnVNXCqjdG9lp4naVKrhvU1Rn8Fxe4qpbKuzrvA1JEgE9JGvzq6tRtiwu0W76+3ln1Ytaja8tes/M6YzzbkZ7bqpIknt1j+tVQdOP/V35kozp2si4wjNKlbYYCNQRHudf0qulbFuy4lVTDZ3djUrZfISjLJgtOxkCI6dOm3SvdVObpuUWs9fNZdfB47nDGlJZbjNvhfPfLchktNO2gaP6Ax868WLm5uMXbLN8ukb54FHJZs0WAt28oC2wUjfb6CvU2ejRkrYLri9TBVxxetnwKFiLGIu20mCVZQOUzMdNVn5968zaU6FR4Hpl9mvvYupNSWfiW/Crit5k/GNfYxFaf4+cJqeL6tV9iNdSVraGrsmVB6ivq4O8UzxpZM91M4KAUAoBQCgFAKAUAoBQCgFAZzjFy2pfzDGUzIjVSuVlMjbtXi7XUpwbx8cuatmj1NmjNpYd/wCHdMzvC8Fb88eaPLzEXFUTDMVAh5M5soFYKGCVbBUWHLJe/l1xR6NarNUW6ed8m+txO4xh7bNnOm4JkjSSOR2kc/zd6ltThiuvfxt+N+WfMq2WdSMcPx+TKWsKL7s4AtWk0tsBDXH1BII1gHT39qpqpwp3k+8+PD5NkaklKyz4nJsB+zhvxqWOqkabkmI1OtVSrY5JO2ltcvUupytp4mm8PX7Vu31V9SSdTyJH0A+Xer6G0QhlKOT3GPbYVas770VHG8atu23kJbE6KQIgnn0iNflVVPDVq4Xp4dalzVRQxSbuuPW468Hy2lAADO+/X3P6zVUpd55X3LkutDs6bazeSLvDZrhMlSNdNpIiY/znWiEJVr4rPlpw063mOphp2tdFPxD/AOORdt6KWysOUk7gctayToZ93nZ+H44XL1PEsMjphuNk5sisyGQSBpE6R1p21Sk2m9Vaxx0YNJvVHjAuWQhBmYu30LE66aHtPyqEE27b3brr0J91O7eXXX5L+7Ya1aVywVgDm7CNh8q9WtSnQpKpfMwKpCpNxayIXDfT+8Iln1E8lHX5frXnbMrNVJK73cObL6vfWFPI7I+bEsy6AqoY7AQWme2ojrNaJN1NpvDJb+WnxkU4MNPPy56myw3wL0gROmlfWU/oVjxZ/UzrUyIoBQCgFAKAUAoBQCgFAKAUBnOL21F8MVYn0gQJALFVBjqAW15T2rx9pgntF7cPdpetr5nqbNJ9jZPi/RN/GW/zM5xTiYuWiHAS9bdYBnNpBBM9+eo9tK8yrWxRUpJKcZedrbz0qeyuMu67wafhcocbxourKnxANByyNevKek1GhHNY9LvxzNc6OBPDr8FpwK6nnKgHpVVVA3tE99tTH05Tpf7K+KXP9dcCqvTcNnyfic+K3Sc4yEE5gQFMZhzHz/Wsk6cu0u1ZNltGKwrO5TcIwrXhldslpBGh1JG4npPSrpyjGXd+p53e4jVTdlnl7snPwWySPKlCNpEK3MactYg71H/Jno3fxIxpqOq9H+Dpw20GuEFsjroRIkexiKhF2dpLXy+S6pV7ndV11zNQ+Dt5DbVoKgEMNw3OPnpW3s6dnFPNZ/PweUqtTEptZPdy6zMhfsm7e8nMSoMsZkf2796xU0730b6vzPVbjgUmutxo8PdRFCqFAB1JOhjcCeU69ga6owtklrq9/rubMM4Tk7u/gV/G7QUftFn0uvxDqv8AF+tVrCnhWj9n+95yKk3aR7xPFs9p1Lb29BzJ30/znXI1qsu5PNfDud7C3eit5K4c4ukEtCERpox/sPvUqDhGSVSVsrdWFV4Id3N+xPN5Gv27VtQAG9Uc4IifkD9q3qpCrtUIQWSbvzM6jKNGU5vdl5mzr6c8IUAoBQCgFAKAUAoBQCgFAKAUBR8YxXlXUckgbHoVIMz30BHsa8nbK6o14ybtl5PjfnkreZ6GzUnVpuKX97vzfyM3xXiIurbt2oRrhIuOYDC2vIE6yQRt1navNntMa1Puq2Wb9kr+Gb9ND0qNB0puU80tFze852cODbbyrYCL8THckHmTzrMoTnTk4RyW/rr0L5TaqJVJZvRFJj3OGYXrXpAPqTltrHuOlco1G5WWvXqa4RjVi4zz59cCTx7jIey5BkqD7wNJHyq1ydWqovc7fHqiilR7FtvhcjcFxCrbtLIIgbdY3g1RWv2sr8ScabdO64GjxGKBtHOAy6gHoQculX1JqVNpq/BmOnTaqLC7Mx3EsVF5HHT1Rz10H+d6powxU2melbBZPfdEyxi8Q2otNBnU6bz+tQ7LC8Sl1vK5YFqc8E1y3cuyhBYSJ3/6vvRuNo2fItcYTWuV0aLw3YLA+YnpyganXUmf6f5Fa9mpxk3fNGDbqii1gedyLxy8yhs6ESmX3bbSs1aMu0tLX43luzRhJd17/Y+8CwK20BIzO/P2H6f2qmSVR4paN5L7spr3cnnofeLQkMFhhlIj8QJAOvtUZ0VCdnkiML2yLXwhgT5udtxmJ9zEn7wPY16v8RScq3aePp0/vwM+31rUcHG3XXI21fTnhCgFAKAUAoBQCgFAKAUAoBQCgKzjlq2y+uDESOeUkTH0rz9vVJx71svW11fryNeySnGXd6e4/Pcbwz1+ba0AzQC0yPhLqNxrp9K+faSp5aPnuufQ0qixd/p20LPgmBuPYuK4AzgC2VYGdWJOnY/atdCm3TcVv0979fBTtW0U41ozhu1uvCxnuLcOuJK3I9ZCruZ177fesji6bT8T06O0U5q8dyO1jw1Z0W4zM8aqCdDsQR7V11pXyfojLOs3mo5cXvOONwNtHQ5ibROXUt6TsAYI5VXKbabWbLqV5RtazXAvr7WjbWzPpIMwY30ERqNZFd7VYY9eBihCak6nXMzPC0R8W7ZZS0uULIGp1JnYnbXtVzeGjFPO7vwy0RqqYnezzyWl83m/waBA9794WyrOUdzvpyif1qlRnPvSeV7efArbhR/1pXdrnjEWyxKMYuLJVp36TUZxxd2ev363CLio44/S9VwPOG48VteqJGkfxA6j20ilOc4JwT6uvwcnscZTyKni3FRdgAmSy9YInlykfp7VJKcm3LmaaNOMMi8tXCXREB1TLsNO+nP3qFOLckordbrq5lnFKEpS43PvFcKUdbbMX0GnQSAAPn+ld2mlKFRQbvp6EdnqqcXJKyNn4YsFMOuYQxkmdzruf8519F/FUnDZliVm7s8HbpqVZ2ZbV6RjFAKAUAoBQCgFAKAUAoBQCgFAR8VYBViFGYjoDPYzvWerQi1JpK75FkJtNXeRg8XoWTJlcw6gkqw0JDIJ6aEfw6wa+cqXheM1Z6/DXl9uJ9HRaklNO605eD/D58CLgGv5SVe3bCuXGdgRm0JACzpMyDFQp3hZqWSd0WVFRTs05Xy8vMrOMcSdr1gPsrMQQZERtIG07c67jdSEm87aLfm+v6LqdGMVaG/XyTJ3Bbru8pIaSZI0KQdBoKjTjJPu6ja404wtLS3uQOMJdPmZljMZ7TtO3SoZKeZfRdPCsLzsRLNlrkxcLHaLY5Dlmb26Ck3CNk16/o7OaStayPWDAtZkkK7kmHUgmdfSdiPmKslPtFfdY4lFWte1/fmX3CFfy4eAiBjoZn6dq5GN8r5amXaXHHeOrscOL2WFzNmaBOUyIjeJyzUarUZ5lmzTjgw5en7KThuFS47u/wACEwJJzNvqCdvYc+lSqTaSSyuuv7LKl8Xd3mhfDllkooT8u+mmlZHTt3kZ1KKeG+fE4YDF/s12M37srmBO4A3B9v61fQm4yUo8cyNWHbQaep14Nirl/EKxBDZR8Qjr6oPvpVkHOVeOd5CvCnSoPhc/TraQAOg519bFYUkfKSd3c9VI4KAUAoBQCgFAKAUAoBQCgFAKAUBT+IeD+coZIF23qs7H+E9AdpHU1g23Y+1tOP1L3XD4Nux7X2LcZZxevyfmmItm27XLqg8k6DeT7joe9fMR+nCvM+qp99Wi+v2WGJvuqxcIu2zlJDCCV5EHXTX32q/tHbC89H1wKoU6c5dxYZZrzImH4gcPca2GlIUg9m5T2g/Sq4uWHFEslRVeKdrM+4jFtibgtBvT8Tnb09D7/wBK43K2KXl8kI0o0Vdk+wCfTYAVVPxnTUe3ue1djBt2j4lc7LvVc3wRHxuE9RtXlB6Hv2+2vaq5wlTllkyyE1KGOGhRrxV7YuWmbVZWeoOn/TP1NaYwvaUdGi2MYOSb4/tfi5IbHXro9CMwMDoD/g2PaqnBLKcjrjCG448PsOBknKWbNDSPprlP2Ndqyg3i3WsMSjm89ermla4luzldp1JzSRB/tyqDnFwSSvw8vkxYZzqYlkVuDtrcIYBZEwGmFUczuSTpp/7ri7uTNM24LPr4Nn4T4WcxvProAsiJ2lv6D2Nex/GbInPtpLJZL5PC/ktpTSpx8X8fk1Ve8eOKAUAoBQCgFAKAUAoBQCgFAKAUAoBQGa8ReHWunzLJUNGqkelz1bkZ+Xc15G2/x8qk+0pWT+/n8o9TZP5Dso4Jq6470ZHi2EW2AHstZYnUalT1y6wR7V4dWnUpys42ft5M9yhXc84zUl5X8yGeFm8xYW2OUBczGBHICY11712mp9ndafksjtMIZN5vgd24cEg2oRiCCPzLEzoZ03qD72UmRVVt97NdIiWhcQgeYhVWmPUDmnmCuhn9a7KS3XL5OM88ObRK49acFHtsGGnpJMg9AQDU5Yb3b3FOyyTTi1/XEquGYZLl27eugEJlISDBMESfbL96lKeGmqaO1ISU7LV+xdZGcLLraVhoBqQIy68tiPrVCglqMUYN2WJr+/wVmOlg6L62T8cc9+sCP6VKKSkpPQuSVlJ5JrQ7YfCcyPNZQJkgKvOBPOf8GldtdZZIrcrPPK/mafw74Z81zevKFU5YUfiInUHpHMb6xXo7F/HdqlKplFaLj+jyNu29U/8AXTzfHrebhECgACABAA5CvoYxUUorRHgttu7PVdOCgFAKAUAoBQCgFAKAUAoBQCgFAKAUAoDji8Kl1StxQynkf1HQ9xVdWlCrHDNXROFSUHii7MzuI8JkBhavNkYfBc1g8irbj2g15lX+Kja1J232enXqelS/k2pJ1I3a3rrMy7cFa22R7DF/VBklWA5qevOBrz0ryK2z1oNpxfla37+57a22FRYozVsvFePyccZYg5HzCRAzAh15ieZWf851nacXaSz8LezLKcsSxQtlw0/TKtbF5kEA6EgSfVIjUabTzqySjTd5LUvjWp3LI8Lu5PSlzMw9QFpmJ7kgheunepQoVGsWF+j+DN/k01Uu5Ky5pfsm4LhV4IQLFy60RDDKI21zQB9TSns20VJ2jTa8cvvYor7ZRxJ40lyz+1yw4f4NussXGW0DqQon/TAIAHzP9a2Q/h605YqkkuG/4Mtf+Xpp9xN+OXyaDhXhm1ZgmbjSTLbT1C7fWa9Oh/GUadnLvNcfg87aP5KtWy0XL5LuvRPPFAKAUAoBQCgFAKAUAoBQCgFAKAUAoBQCgFAKAUB8KiQYEjY9K5Zanbu1j7XTh8IpYH2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2" descr="data:image/jpeg;base64,/9j/4AAQSkZJRgABAQAAAQABAAD/2wCEAAkGBxMTERUUEhQWFhUVFxQXFxcUFRQUFBgUFBcXFhQUFxUYHCggGBolHBQUITIhJSkrLi4uGB8zODMsNygtLisBCgoKDg0OGxAQGiwkHyQsLCwsLCwsLCwsLCwsLCwsLCwsLCwsLCwsLCwsLCwsLCwsLCwsLCwsLCwsLCwsLCwsLP/AABEIAMIBAwMBEQACEQEDEQH/xAAcAAABBQEBAQAAAAAAAAAAAAAAAgMEBQYBBwj/xAA8EAABAgQDBgMGBAYCAwEAAAABAAIDBBEhEjFBBQZRYXGRgaGxEyIywdHwQlJy4RQjYoKS8QeiFbLiU//EABoBAQADAQEBAAAAAAAAAAAAAAABAgMEBQb/xAAzEQACAgEDAgMHAgcBAQEAAAAAAQIRAwQSITFBBRNRIjJhcZGx0YGhFBVCUsHh8PEzI//aAAwDAQACEQMRAD8A9xUAEAICE7a8uCAY0KpyHtG1OeleR7FVlkjFW3SLKLfCRMBVip1ACAEAIAQAgBACAEAIAQAgBACAEAIAQAgBACAEAIAQAgBACAEAIAQAgPON99+qOmJOA04mtDXxa5F495jBxoQK1sSubNmrhG+LHfLPJdmRhDjsjXLmkPIqBnanEj6LDLDfjeP14NocS3Htv/HG8omhEYAR7MMcK3pjxDCDw93zU+HwyY4vHJ2l0Kara2pR7m0XecoIAQAgBACAEAIAQAgBACAEAIAQAgOEoCLGnNAqykoq2SlfQY9q46rknrP7UarH6nQ53FZfxeT0ROyI5DmCM7rWGs5qSIeL0JbHgiy7E01aMmqFKSAQAgBACAEAIAQHz3Nkum502vMxe+MgegXl5nyv1+53YuhZbvbswY8s5z6F/wALSBduHn1JXm6vXZMOZJdO5ooqjY/8TyzYLY8MuxPLg7IVDWgDCTqQXf8AZevo86m2q+JzaiLVM9BXecwIAQAgBACAEAIAQAgBACAEAIAQHCUBXzczWwWeTIsatloxtkdnFeVlyOTtnTGNKhXtQsdxag9sFG+htOCOkZ+ocRTJwNI4Eio+a68GbY/gzOcLRbL1TmBACAEAIAQAgBAfOeypKJNY3udgbGixHYhch7/ebY6VIC8nUZo45cK2vt3O6CbibXcWVfDgubEFDjeOXuUaSORLSfFeJ4lKM8icfRfk0V1yPSM9/DzVWgVNxoHfhiMPZp8VvgyzxpZYvp1XwEqlHaz0iRnmRW1ab6jUL6DS6vHqI3B8913RwTxuDpkldRQEAIAQAgBACAEAIAQAgBACAEBCn5igoobSVslIpjH8x55hePmyucrOuEKQ0+atUD7zXM2a0dZMilc/RSkQzjpon4aWUP4E/MYmpujak05Ksl3ERuQjOiPDWXrmeHE9FfTwlOVIjJUVbNq0UAHBfQo886gBACAEAIAQAgPJZmWayGGwwGtHvADiTiJ7lfJQyOc25HoSdF/JvxNa4agea4cyalRKdlJvBKF92ijgcbNDUWc3xHyXXpcm3r06MPiVPuL2Btwhwa4lrrUOX30U5sMsb83E6a9C6S92Ru5Ta5p74r/U35hdem8eS9nOv1X+V+Poc2TTf2k0bRhfm8nfRen/ADbR1fmL9/tRh5M/QP8AyDOfYrJ+OaPtJ/Rk+TMUJ5nE9irLxrR/3P6P8DyZimzbD+IeNvVbQ8T0s+mRfrx9yrxyXYda8HIg+K64ZIT91p/JlWmuopXIBACAEAIAQAgExHUFUbS6gzu0pmtgfvguHV5lW2LN8UebZVxIgNjl634rzep1LgaMyW5X5IBFG5utyJp5ZUUpLuLfYamdpYbAdaI/gFEqZidJ4hZ7DVI2W54hQ4eJz2NiRCAAXAOpYNaAdSe9l6uhUFFtPk4tQ238DUruOYEAIAQAgBACAbjuo1x4AnsFEnSbJXU8znx7q+MwHoTJG78SsOn5SR8x6pqlUrIiiRtpvuhwzbn0yPyWOnl7bj6lpq1ZWRdmMmGHCQ2I04mnrmOh9V0LPLBNbvdZG61TGdn7XiQXeyjggjU8PmFpqdFGa3wLKVo1Wz5sOaCNQvDz4njkwWDXBIZF3IcWLsupbJIpydwq/lR7EWGBV8n0JsU1zhkT3K2jkzw92cl+rK0n2FiO/wDMVvHXayPSb/ZkbIegsTT+PkFsvE9Yv6l9EV8uB3+Mfy7K3831Xw+g8qJ3+Lfy7K3811TXb6f7HlREmYfx9Fm/ENVL+v8AZDy4+gkxHHU9ys3mzz6zf1ZO2K7EWcdQKI4rdydk2UUR1SaX+VP2XoqO1bUXXQZiTQIo5tNRcZKSUNOJFwSCRnWhA0qRn1QkZiRXWxZ+H2FKQ+RELg7LtSx6BWoC5GSxOJcKBufM6NXNqc3lR+L6f98C8eSg3zni2NLPbSsOMyIG0qMUNwc2o6ha+Fxcd0imfpR7VsuebHgw4zPhisY9uWT2hwytqvoDziUgBACAEAIAQEPa7qQItdWOHcU+ax1M9mGUvRMvjVyR53O/CV8li6nexe7MFxc+1vdvpW6tqqpE8GnOz2ubQ8FxqD6oq51wUH/jHwYlsq+6eXArWeaMo1Lr3JqybPbIZHaMdnDIjMfULlw6yeJ7Yu16EbdrshMl4kvZ12aOGXjwXRKcM/Th+houS0gTNRZcOTDTLpElkwstrXQOCY82OrLLJGbxjgiraOoZRwFCItFqCNgrEpWZ2RR3EtVmUuhFBVSnFAA5SssRTDGqvPFDazhihVeq9CdhV7SmeC6dJkc5pBwoqfb4dO2vEFeqTQwXYs6EchR1dL0/2iJGjF4Gvpz6dEBEiOqaC3GlvPRXAhoJIaK3408jwRtJW+hJcthUFBl93Xi5c3mT3M0SogTm6omyGNFHC+P8orck8F3aCeaU9sOfX0RjlnFdT0vZ0m2DBhwmfDDY1g0s0AD0X06VKjgbt2SVJAIAQAgBACApt6ZoNg4dXkAAAmwuT0sO683xTJtwbfU308W536Hn8/OAHBhfUmg/lxKVOXvYaea8LFjb5tfVHa1ya7ZssIUNrNfxHi45lc05bnbKk9j+CmHBVr1FR4WIKufFvVkRlTIuS8pquGb9RQINj4jSivGV8Mo01yiondnuh+9CqRq3Ufp49F1QyqXs5Pr+fyawnfDI8tPhyvk07RpRLZHCweNgdbFWbgQLbGVdgpDjZhRtZVwQsTCcldgr26WyNgkx1PJOwZbMOe6jBXidAurFp5ZHSKtpD5hRAMgen7rWegyL3eSqnHuUs08knQjiurQw2ybfZEzIjq8ra/Oq9FsqGEAZetfoQiYI8YV5nmL9L3WhAgODQdTwIUDqSNkyz3EuFXUsBWzannapp5LHUqUse2PcJpMvpHZj3uwmg4moNB0BXHp/D8ubJt6LuyZ5lFWamTlGw24WjqdSeJX1Wn08MENkF/v5nnyk5O2PrYqCAEAIAQAgERoga0k6LPNljig5y6ImMXJ0jNzsXG6pzPkOAXxWozz1GR5J/ovRHpY4qKpER8MF7ete11lDqXfQ6YpLjwC1kuCqJktESLIkrJ7HLoTMWhiZh6/fVcOow37SNMciEXdwuKjpofhRq2OafBmUoVyis2tsQPOOGcETiPhd+ofNdODVPF7M+Y/b5FoZOzM7FnnwXYY7S3g7Nh6O+Wa9KOKGZbsTv4dzaydAn2nIrCeBrqgSWzSyeIUKE0q+URQts2FV4RQ42bCo8LA3FmcRwtP+lri07bM5Oi32aGNbY53JpmvUxPHBVFmE4yZY4+y28z16GVFDt9zS4AaZ8boskZN0axi0rKh9MueY+mqmyQeDoa04X8lZAYiPybQ51NbjgLaarSyKGpqjRSt9MLq9BTjyUXySuS53ZAZCPNx8gB8is8kqYqx2HtYsm2aNJDXdHGlfQpps2zMpdujJni3Y2bdfRnmAgBACAEAIAQFXtqNSjfH5D5rwfHMrUY4135Z1aaPVlHGfcL5/sdiI38R/Nb1p3BVoR7kvoSYwurszQhkRZliwlpjQrWE+xSUe6JocCFtaaMqohTUDX76LhzYebR0Y5kOq5aOgehzNLOy4qNvoZyx30HIsBkRpBAcDmDceIURcou4umZ248MzW0NzW1xQHmGeHxM7Zhenh8UmuMq3fHuXU0UcxIz0HOH7QcWGvlmu6GfSZekqfxLWQzt9zLRGOb+ppHqt/4SMvdaZO4ch7zQz+IKr0UvQbh47fZSzgq/wkvQhyJ0ntDCwPFy64NdPsFRPG48IrFbmXGy9pRIho1hcBnyHUrJY5vjqTJRXV0aEPIGRvx/ZUnGeNXXH/AH7GKqTKifaK25VU4GkuDSS9SvIoVumUojxTXIeNAfOy0TAhjqk1NP2HLLNaWQRphlSO1SdOpUWSi12bFo0Dx7rnyy9tF1H2Sv2k+sZ3h6Kr5RtBeybyU3gY8CzgaDNppWl6OyXv49dikuXXzPJngknxyS2bTafsrRazC/6vuV8qfoSoUw12RW8Jxmri7M3FrqPKxAIAQAgKDbrv5n9o9SvmPGv/ALr5f5Z3ab3P1KSYevIOmJWzbyCCMwQey6cS4oF254c0OGRAPgVmU7kd5oqtA7CjUVCSxl5laRmVcbJmMLS0Z1RHjQAVzzxXyjWE2iFEYW55cVzOJupJiA7gaJXqWfxHmTbhnQ+RUbEUeOLHBOtOYIUPGyvltdBMQQn54T1SO+PS0PbRVzm7ctE/CzyXVj1+eHcm/VGe2juRBANGt7Behh8Vm+tkOMX2JO7+7ziGsIpDYe7a1wjv4LreXzXuKbtq4NvKbNZDAwNDacB6nMqdpi5t9R2KxuXoqNx6CN9Sg2kCxxJBwkC96WPkuRx2u0dUWpKirdGqePUXCumyKEuf93PnULWMirQ0x5qb06tr9VpuKtEd8Ql9gLHM/D/tGyUuCfKPoBXOmXRc+V9GbJdUSJSRxvLqVypwFAO5UY7apETlSovWSoC0cPiYbh1kIcvBRGFMORzCRcEhITnF3F0Q6fUnyW0r4X25r2NLr9725Ovqc2TBXMS2C9M5gQAgKLeFnvNPEU7H918543D24y+FfT/07NM+GjPR14qOpEGOFvAkl7Ij2MM6XHTUffFRlVPcVfqPxGEGhy0PyVWOoyRRUYFQo1FDRYnwptFKitEyHGBV07KuNCiolFMIjRZZpyseWXZZONGimyFFgubzHJV4NVKxr2ittJEFymgBeFO0EZ/vvDBauZ4DUrow47ZnORq5SCA0ACwFByAXoUcjY5Eech48h9VnOb92P6kxiurFNFFMeCG7AjtzyU2Cl2lsPEcUKjTqMgenBVeO+hrHJXDKCYgPhmj2kHmAfNUpo2tS6EWIK1/YK6ZDQ0G0IJvzVmETNn1c4MFCa0HLn0WUo3waXSs18pIYG0Hj1VvLnXHBzSyJvkdMufslZywSX/rIWRAYRp+6sseTb/ixuVjVKZ9leL/pkS+egxMEWHHVTKKIRZbC2hirDd8QuOi9jQanetkuq+xy58de0i5XonOCArdvQC6HUZsIPVuRH3wXm+KYfMwN+nJtglUq9TLxl8mjvIUVq1iySNUtNRmFt1VMF1LxxEb6jgVztbXTKtUNRIRGaMnqMuagEh1FFWWskQ5hVpoUS4c0iZVofDwdVbhg6oom6GY0q12tL8suFUSSLKbGYkg3QkeYUbpIlSIkWSdQ0I8bKymvQs2O7BlDVznZmwvW2Z++S9DFVWjCbNCXYQtJS2JsyS3OhMMUF8zcrKKaXJaTt8Cvsp8CDrQfBXimn8CroUStL7EFfPTobbvXJcuXNtdLqbwx3yzNzcRj6loAdxFgSojOV+0jbZwVuJxHPzC3bRVKi+2eGS7MRoYrhXK7RTJZvLXQOLn8gG8Dh8Xeth1uquWWXKY8qPRD8ntp0QkQ2l5AqQ2ptxVoY88vdVlZwjH3uCSzbN6PBaeBCnzZxdTRXyk1aH4kwx1wb8itJbMnLfJVbo8EONEoaOFj66FTG/dkifihtkUscIg/Ab9Ofh81pBvHNTXYq1uW1m1hvDgCMiAR0K+jTTVo85qhSkHHtBBByNu6iSUlTCdGMnZbA8tOht00K+I1WB4Mrg/+R6cJ7o2QYrVnFlkRHhbokTCilhqPFTKKkqJLqWih7c6/eR5rnap0yjVHIsFQLIr4dFNkiCFNiwDiEosOsjlV2geZMqOSKHmzCWBeMILGpn4bFXguQ2Sdnxm4bUtY6XrfxqvWUUopIxZKixalrfE14DossnLUS0VSbFYwb/fJUfPJFULESylPi2HHk77VSpkbRibmcLCdTkqSybY2XjC5UYfae0iXFoyBvzP0TDhpbn1OyIzCmFeUA1Y+w++CMianha59FR8RKbeQnp6tTxTHi9SSJKx8QIOVSD0K3rayr9S03KjGHOtY78YezlliHctHdd2jlWZfHgy1ftYrPRZ7Z8OKKPaD6+B0Xq5cMMqqas8yE5RdpmL2xst8qcbKuZXXNvXlzXi6rQPF7UOn2PQxZ1k9mXUbhT5itIFCc6HXkFzpuSomUdrsabNkimQ1++KtdlXGjbbvRscBp4VHY28qL3NI7xI4cqqbLJdBmCAqN4JLE3G34m582/svJ8W0nm4/Mj1X2/0dGnybXtfRmYddfLrg7ehGiMWsWSMOYtUwcgRnMNR4jQpKKkuSS5lZprxbPUarnlFx6lGh17KqpAxEgJZJHdDVkyRp7FZMkSFJI4HKrQFe1VdoG5mYtRaY4clZD4mGlouNbVP+l6suUUo42YGO5I93Kopnz/ZYtcmnO0licrr2pX91WrKj7ZjLPxqFDiwK9vcUv9FG3sCr29PitG1oBUg2vpZRNbpUuhpijStmQe266kzVMU0oybJDH2os2hfcIsEkDokZclbGYUPCeRV3K0QS4TsMSFErQwokNx5ta4H0qPFaYcm2Sl6Gc1cXH1PXgV9EeQNTMEOaQRUEUodRwQlHmG15QysxT8Bu08q3aen0XharB5U+OnVHpYp+ZDnqJLgHHQH3h0Ofr5LnZbsbTcuPVj2nMODvBw/+V63h87i4+hxahcpmjXec4IAQGV27s32ZL2/Ac/6Tw6L5jxHQeVLzIL2X+z/B3YMu5bX1Kd115a4N+g05ismSNPYtEwN0pcWVupNk6X2iRZ/cfMLGWL0IaLFkQOFQarIrRwsBSgMugKLJTGXQbqd3BZHDCTeSIMJW3kDE1DstMcuSJDUIAA0bU1rcnX9K9PgoR40XC8EtzBFKk+oUNcmi91oDOnTLgCfqqkUS4E/lmP1X9fqrUVaJLZqruPSv+1VrkVwVk07HEIOtx8q9wqqPNs0cqiiuiw1ZMumNUVrJHYSrIE6EKhYSdMM46CikQxpzKeh5haRlyQ0elbuT4jQGEG7QGu41ApXxX0emyrJjT79zys0Nki0XQZGQ3/kMcAvAvDOL+3J3yP8AauXWQ3Y79Do08qn8zEy0fE0OP4SWn1HqvFmq6HdH0NbuRN1mHNOsOv8Ai4fUrs8Nl7bXwOfVR9lP4m4XsHCCAEAl7AQQRUGxBUNKSphOjJ7Z2QYRxMFYZ/68jy5r5nxDw94Xvh7v2/0d+LNv4fUqqLyzYS5ilMDLmLRMkRhVrB1ji02NFDSfUklwp8/iFeYWbx+hFEpk00691m4yXYihTCsmSxSqRZzCEtk2IiQwQpjJphlZ7L3gONuXivYwT3QX0MyJNy2eVRewOi0ZpGQ0YYOQ9fog6CIbKHyUpkkgN94A+XiokrZF8C5KG10V4AcC1oDsVM7ZU0WGqeyC+ZDfAmeg3r3+qmE98bJg+xXvYtEzWwhBTIknQM1zyBLwLGyBuJCVoyIHdj7RdLRcQu02cOI+q9DSal45X27mWbGpo9Hl47XtDmmrSKgr6OMlJWuh5bTTpjO0ZcPYQRUEEEcjYo0mqYTrk8d/h3QYsSC/mK8xdjvG3deHkjtbi+qPUjK0pI0G5MUiYYf1NP8AcPqAp0b250V1PMD0xe4eYCAEAIDjmgihuDxRpNUwZvauwSKug3GrNR+nj0Xgazwr+vD9Px+DsxajtIonDQ5rw2mnTOrgQWqbAkhTYEFqsmBOFTZJ0NUNgW0EZGih0+oHWx3DmqPHFih1sxyWbxoihYjhVeMURojgHdV26WVOmUkmOTLAcqkfqwCva675cFUV3s3Vw0B4W+dlVM0+IiKyvXWxzVlyQmDRQj/Xqr9yH0Jm7Wzoj48bKtGmrrAtJIaRQclXJo8mq9mNcepSeSMUi8nN2XFpJeK8gTfS63w+Dyh70/2Mf4hJ2kY+PBIJa4UINCOYXFKLhJxl1R3RkmrQy0Iy9kqGsmCbANVzzJY9hVLIYxHgLSEyCw3a2wYD/ZxD/Lcf8T+bpx7r2dDq9j2y6P8AY5c+HcrXU3MV4ovdPPPLN/3t9uC34msGKmtSaA9BTuvL1jXmpfA7tNe0XuEC+bhho91jXvcfAtaO7h2Wekx3m3ehbUS9g9TXsHnggBACAEAICHPbMhxfiF/zCzv38Vy6jRYs/vrn1XX/AL5mkMsodDPzu70Rt2UeOzuxzXiZ/CcsOcftL6M6oaiL68FTFhuaaOBB4OBHqvMnCUHUk18zdNPoIVSTlEJO0QHaIAUA6gFwmFxo0En+kE+itDHObqKb+RDkl1LCDu9FiD3qMHO5/wAR86L09P4Vnk7n7K/c556iK6cjsSSMIgVJFKYjSvQLs1GmeKmuUVx5NxWTkrqAba1r/wBj8lws2iyC+pzJPU1oepUxlZaqEsApzB5eoWsWmVZYf8fxazMfOhaaA8nBd+g95/Iy1KqKN6QvTOIy+8+xcYxsHvDT8w4deC4NdpfNjuj7y/c6MGXa6fQxmBeDZ6KYtgVWWJMErKSJJsN1VzyVEC8NVW6BCm4Fua6MeQgkwdvvEs+HX+ZDbVhNPhBFc9Wjy6L39NqpPC4d10+X+jkyYFvT7MyEy8uBc41Ljcm5Piua25WzdRrhHp24Wx/4eWDnD+ZF993EA/A3wHmSvY02PbC+7PPzz3Sr0NKugxBACAEAIAQAgBAJiQw4UcARwIqFEoqSpqyU2uhAj7DgO/Bh/SS3yyXFk8N00/6a+XBqs813Ib92Yej3jrhPyXNLwbE+kn+34LrVS9Bo7rj/APU/4j6qn8lj/e/oW/in6Cm7sN1iHwaApXguPvN/sR/FP0H4e7cIZl58QPQLWHhGBdbf6/gq9TMlwdjwG5Q2/wB3vf8AtVdUNFp4dIL7/czeWb7k1rQLAAdLLqSS6GZ1ARZ2WDwqyipLayU2naKOLL09024HX9l4WowPFKn07M7IT3Kyln5YsdXTX6rilcXZ0RdqitiOF+V1eMiaJ+4Dx/FvAy9k7/3YfqvT8P8AffyMNV7qPQ16xwCXsqEBid5tkYCYrBb8QGn9XTj3Xj+IaTrlh+v5/J26fL/SyhBC8Y7UONrWyq67kpklhosmrJJLH1CxaogIgqFMeGCl2hJhwNl3Ysm0dBzdjd2JFisERp9k0kl1sJDfw9SaW4L1dPieWSkvd/7g58+VRTrqerBe0eYCAEAIAQAgBACAEAIAQAgBACAEAIAQAgBARZyUDwqZMcckdsuhaMmnaKGbGE4HjOtDx++C8LU4HhdPo+5245buUZXaMEteBpeh5FccVXB2Jpqzm7U0JecY51muqxx4YqUd0qG+C79HlUMi3fI588d0OD1Ne6eYCAbjQQ4UKAw23djGCS5orDOf9P8A8+i8LXaFw/8A0x9O/wAP9fY78Ofdw+pXNaCvHbo6rHsKzskbiOLbhXST4ZZMfhRqi9jwWcoUGjkWHqFMZUVLXdue9m/Cfgfnydofl2Xp+HavysuyXuy/Z/8AcHNqMe6NrqjYr6Y84EAIAQAgBACAEAIAQAgBACAEAIAQAgBACAEBHm5RrwQRVVnCM1tkrRaMmnaMptTYpbXMt4nMdePVeLqdE8ftR5X2O3Hn3cPqY/aFIb8DtbtPLmuOMXJWjps1e5+9FxLxzfKG86jRjjx4HXLr7Gk1NpQl+jOLPhr2om3BXoHIdQDcWEHChQGT2tu+WHFBFW6s4fp+nbgvG1nht+3i+n4/B2YtR2n9SoaV4EotOmdiYFqiyRFO6sTY8wrNoDb/AHanQ5j5qy9rghmo3S2yIzXQ3EGJCprcw3VwO8iPDmvrNBleTElLquDzM8NsuDQLtMQQAgBACAEAIAQAgBACAEAIAQAgBACAEAIAQCIkMEXQGO3n3RbEGKGKEaaf2/l6ZLz8+j/rxde67M6sWeuJGBjyT2P9m8G2VfMLzt65fR90diN7uJtCKXuhxYhcMNWB1CbG9HZm3Nd2h1MpycZPtwcupxKKtI2q9M4wQHCEBWbQ2LDiX+F35m5+Oh8VzajSYs/vLn1XU1hllDoUU1saKzIB44tsf8T8qrxM/hWWHMPaX0Z1w1EX14KuIL0IoeBsey8yUZQdSVM6E75Qy51FKVkNkTaG0Ww4ZcewuSTkANStsWBzkkiqlZstyNgCXg+0e2keNR8Qke80G7YXRvrVfV4cflwSPOyz3ys0i1MwQAgBACAEAIAQAgBACAEAIAQAgBACAEAIAQAgOEICj2/sJsZtRZwydT15Lk1Okjm5XEvX/DNsWZw+Ri4EKLLzMLFpEYK6ULgD1FCV48E8eZKXDTR3tqcHXoeor6M8oEAIAQAgI8xJseKOaD1CpPHCaqaT+ZZSa6FdH3agu/M3o761XG/DNO3aVfqaefMc2bu/AguxNbV9KYnnEbXtoPALpw6fHiXsopLJKXUtVsUBACAEAIAQAgBACAEAIAQAgBACAEAIAQAgBACAEAIDhQFXPQWl0OrQaPbmAVzZ4RcoNrua420nXoWq6TIEAIAQAgBACAEAIAQH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9354977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911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444208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 LA  ORACION</a:t>
            </a:r>
            <a:endParaRPr lang="es-CO" dirty="0"/>
          </a:p>
        </p:txBody>
      </p:sp>
      <p:sp>
        <p:nvSpPr>
          <p:cNvPr id="8" name="2 Rectángulo"/>
          <p:cNvSpPr/>
          <p:nvPr/>
        </p:nvSpPr>
        <p:spPr>
          <a:xfrm>
            <a:off x="1763688" y="1074510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 </a:t>
            </a:r>
            <a: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b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SIGUE ADELANTE</a:t>
            </a:r>
            <a:endParaRPr lang="es-C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075786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etasanaynutricion.com/wp-content/uploads/2010/01/PLATANOS-300x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EL BANANO ES GRANDE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>
                <a:solidFill>
                  <a:srgbClr val="FF0000"/>
                </a:solidFill>
              </a:rPr>
              <a:t>BANANAS</a:t>
            </a:r>
            <a:r>
              <a:rPr lang="es-ES_tradnl" dirty="0"/>
              <a:t> </a:t>
            </a:r>
            <a:r>
              <a:rPr lang="es-ES_tradnl" dirty="0">
                <a:solidFill>
                  <a:schemeClr val="bg1"/>
                </a:solidFill>
              </a:rPr>
              <a:t>IS GREAT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660232" y="5229200"/>
            <a:ext cx="18722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3877994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>
            <a:hlinkClick r:id="rId3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470884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2.gstatic.com/images?q=tbn:ANd9GcS77FuTHqlpPkNvMf0m_V4TElt4JTNy8cRSgyCxk2gQ1n9CaeBC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SANDIA</a:t>
            </a:r>
            <a:endParaRPr lang="es-CO" dirty="0"/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WATERMELON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331912" y="2850824"/>
            <a:ext cx="40324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PEAR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5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  <p:sp>
        <p:nvSpPr>
          <p:cNvPr id="9" name="AutoShape 2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2" descr="data:image/jpeg;base64,/9j/4AAQSkZJRgABAQAAAQABAAD/2wCEAAkGBhQSERUTEhMVFBQSFBcUFRgYFxQXEhQUGBcVFBUWFxUXHCYeGBokGRcUHy8gIycpLCwsFR4xNTAqNSYrLCkBCQoKDgwOGg8PGjIlHyUsLCwsKSksLCwsLCksLCwqLCwpNCwsLCwsLCwsKSwsLSksLyktLCwpLCksLCwsLCwsLP/AABEIALEBHQMBIgACEQEDEQH/xAAbAAEAAgMBAQAAAAAAAAAAAAAABAUCAwYBB//EADsQAAEDAgMFBQcCBgIDAQAAAAEAAhEDIQQxQQUSUWFxBoGRofATIjKxwdHhQlIHFCNicvEzghZDkhX/xAAaAQEAAgMBAAAAAAAAAAAAAAAAAwQBAgUG/8QAMBEAAgIBAwIEBQMEAwAAAAAAAAECAxEEITESQQUTMlEiYXGBkaGx4RRS0fAjM0L/2gAMAwEAAhEDEQA/APuKIiAIiIAiIgCIiAIiIAiIgCIiAIiIAiIgCIiAIiIAiIgCIiAIiIAiIgCIiAIiIAiIgCIiAIiIAiIgCIo+JxzGfEe7VaykorLZlJt4RISVQ4nbjifdG6PE/hRnYt5zcfkubZ4nVF4juWo6Sb52Omlerk/aHr3r12OIBJJHeVCvFo94m/8ARvszq0XMUNrOFw+RzuFcYHazX2MNcNJz5jirdGvqueFs/mQ2aacNyei8leq+VwiIgCLyVpqYxjc3DxWspKO7ZlJvg3ooLtrs5+H3QbYZzUH9XTx1r8m/lT9iciiN2mw6x1C308Q12RB71JG6uXpkn9zVwkuUbERFKahERAEREAREQBERAEREAREQBERAF450ISuV23tkvJYw+6M/7vwq2p1MaI5fPZE9FErpYRL2l2hvu0+hd9lSirck3M5+vV1Fc6B6KwNXw9ZLy+o1M7Xmb+x36tNGtYiWorjOe7UH1CyFSeQ9ZjRVrKmjSfqVKZRcdM/EKs7DWVaibQeEjwPmvHVEGGdax815UwtsyB5qFvJqunJrq1IyKqNodo/YGmXU3ODw60llgYsYvpb7q5DABG6I5i/mtOMoCo1rC1jgHAgOaXAAXhsEFvXmpKpKMkpbojvU5QxVsyywe1nOY1zS4SBAJkjrxV5s3aXtBBEOHgeYXNhwEboAGWvTwWXtLjyvkVeo186ZZzlexDPTqcd1hnYSoO0NrNpWzdoPuqivt54pxaci7WOnHmqdtSTN3Gdfyupf4pHp/wCLl/oQ06Ft5nwWdfab6huYHAZLExzM8FCLG5gmIki9r81tZTgTvT65Lg22zseW8l3y4xXw7Gz+bjhB11kLGriyOGXTyVdtOs9u7a034cisBjAYJsSYPTJRb9yZUrZl5SrtNp5rIVIJ3Tz/AAqShiJ1sMufPorHD1TlflH2RyfYinT0lpQ2u5vxXHPPxVzhsU14kfkLlt4EH6pRxbmOkFdDSeKTql02bop2aVTWY7M69FE2fjhUbORGY+oUteqhNTipR4OZKLi8MIiLcwEREAREQBERAEREARFqxFYMaXHJoJWG0llmUs7FN2k2luj2bTciXchwXM73NZYvEl7i45kyoj6sLyGo1Dvsc3x2+h6fTadVQUe/c3E81rZcwBnlwUd9fy6Z/XNS8FYB37jH/WYnvUEmWmulZL/ZezAB9V7X2tundpsEcTEHpC3jEblLe3ZIyHUwqSq5rjvNsZNuBsfdNpWspdEV08s5MI+bNue6JQ7Qvafe3SJyiLcVvq7dLiYY0sgHnzHWVTVKWe8Yd8xqvaRyB9RkeoCiV1j2bLL09XKRbs2pQdZzSyb8R5LedktcN6k4GR18lR+xG9w1FyQhLm3aYIkiDBtz8Fupxfqj+NjR0Y9EsfXdE7EYVzcwbLWpuzdub8MqjeBiHZeI+ql4jZYN6cGNNells6FJdVbz+5E7XB9Ni+/Ypgfyo1WxgzByOUdVJr0y0wQR9VExIlh5X8FXi2ngtw33JOHxItbMcVJqBoGUAZZfRUNLEnw6A6Kxa7eZBjQ5310UibyLKul5KbtTtw0aZLGl505GbE8QomydrVKzCa9AU2gWcd67zAAEnWDZdVRw7SC3daJB8Ik9VEp0N6Q67ZsIFosL55KxG5Rh0uPPcpW6d2WKcZNY5/giYTe/ZY6AgqzZaLkD5eC0MwgZrY5H7qWGnI5j3o5DPvhVS7OS7Gy8X/PLyWFQ3Pf33WTDvBxJygSZ1BuPDzWp585tw6rWyPsQR5JGEx5puDhob9F1uHrB7Q4ZFcI5yvezeOuaZ1uOuq7PhOrcZeVLh8fUrayjMetdjokRF6g44REQBERAEREAREQBU/aatFGB+pwHcL/ZXC5vtU+7BwBPj/pUtfPpol+PyWdJHquicxXeoVSofX3UjEmygOP5Xkz11a2NlIbzgBqY6f6jyVnWfH06BQNlfG5x/S23U2+UrOvUmeiw/Y1ksy+h1rh7TDkAaAiNYuqB8yQTPrVWfZbHhzSwxLbDn0UbEOG+7eaWuBIO6e/J3csWR6op5+Rzas1zlBoifzFod3HULYWwQZ0z0KPpgjOBzkHuWtktzyPK3fpKgXzLWz4JDXSC29rtOVuHrgvTB90m4106rCg4T7pggZHI9FvDQQCbFuufoLd7kT2I+CBDr5DP6WWdLGFjt5riJnx1kLZRpiHOuXDwvZH0gdLZze1oM81HHKWUzMpJt5RaYbFMxQ3X2eOGvMKrxWDdTdDsuOh/K01ahp3pEg5Tz5K1wO1m1QGVszk6LTzU6cbfV6vf3IOmVXxQ3j7d0ciX7j3DgT4aR3KWzE2jUWHryWHaHZrqNYkiWvPunQ2yPAqECMxp4rDWHudOPTZFSRbUcUSADI4cOi3muHH9ufHhKqaTs7mMunVbQ9xJBnhz4rBHKpZLpmIbBH6jEDQHLd+RlesMFzSS2T45ggAKtFaCN20DXPx1v3qT/MTcw53MZZd2i36kVpVYN9R4FhNss73m4Pq61F2nD0Stb3d/O5WO9681DJ5Mxhgzc5bcDidx4cDkR4a/JRZXrHXz9ZrapuMlJG8opxwfRWlerRgHTTYf7G/ILevfReUmeUaw8BERZMBERAEREAREQBcx2ob74/x+pXTlc32qZdp5Eea5/iKzQ/sXNF/3I5TEhVlU3VriTZU+JPr5rzLPW1E/ZY/puPF0eAn5krXVNvn4rZsv/i6uPyC14kX8VG/Uax9TGydoGlVByBsfmut2nhA9vtAJMXHHguAeus7KbZ3m+zfci19Rl+FmSXfh/wC5KurraxbHlc/QjBrmyN0DXKw5LaHkmWwIHTx5q0xexnAlzHgNNyHTA/CgAU2iDvOjKxAPAFwyUPRKGzI42xmsrc0VHnN0ZiBGh4OCsMNDgCLO0m9u7McFHNcCIawQPdHxCTxdoViMU4Xm3AEGDpBHyW9c4xe5iSclsi4dgz77iQIFwBHD3lBZgpyyORBFvE+alM2o0UyYO9Ecd4m2XeoNN3uQ6WweBnvAuprowymtytWrEnk1VMM4SDJgRfMcFpZSImQYykZ5W7lPe0G99MnE3+ij1STG6bH+6HTrmqfTh5LMZt7FhsioMTSdQq+9AsbTGnha65TaWzTh6hY64zaeLfuruhjH0nlzBbUGDEf3Zqy2pQbjcP7Rgh7MuThmOh+ytxSshjPxL9V/BpGbotz/AOJfozjaFaJutrTPX1CjNHiPnlC305yVc6rRKY+c/HXxW4Ovmo1M5erLc0lYIWje49O5eSsQbLwvWcZI8GRcvA77rU51ljVrhrXOOTQXHuCkS9g8JZZ9I2cIpM/wb8gpK+L0P4hY2I9rED9lO3AfDwVhQ7f4tub2u/yY36QvXR1UEktzxzmpNs+sIvn2A/ia4f8APSB5sMH/AOXWPiF1ux+0lDFD+lUBMSWm1QdWn5iynhdCfDGS0REUxkIiIAiIgCpu0uHmmHftN+h9eauVqxVAPYWnUQorq/Mrcfckqn0TUj5riDHruVXigrnaWHLSQRkSD9fkqiuNF5KUcbM9jVJNZRJ2Hem9vB89xH3BXuIUfY1aKhb+8R3i48p8VOxTL+uihksSCeJMpq7Ynl6+ixp13McHNsRlwUmu3lfhxCiVKcf6W0lsWI4ezO/2NtRuIp7riJIggqBjMEWO3XAQT7pytp0uuVwOMdSdvN0zGi7rZ+1KeKZuugH6/fmo1FTXS3v2/wAHKuqeml1xXwvn5FZ7ED3TH9pvMxrksKVWR71gwTcd0KZiNk1GkgN3hoRHHhobLXW90lpIkmXTf3oz5qGUXHlYCnGXDyaaDsnB1yL5i88/VlubWIggWNwPmAoW7x96JaOHO3C634e0tva46HMeKKRvOK5PQ3dO80yJkcRxaVmHtJvaTmOfrzWNPEESTu2EGTBPeM1hEyQbag2IJ5I1g1w+/wCTfVoOEyd6NLgzl3HrEqT2dquZVLXRFQX66H1xVYXGZBLRlaS3y06cdVP2ZtSn7QB1rw08J+ikqaViafcjtjJ1tYzsVfavACjW3pAbU4n9Wv0VT/O02/E9oH+QXT/xJwIqYRzoE0yKgPAA7rvIlfIarpsrq0sZN79znS8WnTFQ6c7cne0cWx3wva7o5p8lLnzXzijSXQbO2y5g3TLgPl1K1npMelm1PjKk8Wxx80dTveCwc9RqOMa8e6c7xqOqzL1Vaxyd2DjNdUXlGwlU3abae5T9mD71TyaM/OB4qxq4kNBJNgFzmJqtqP39wF1gC73oAyhuXHRWdNDqll8I5nimoVVXQnu/27/4K/CtLjYE9BPyVrTw7/2x1IHkVtpOJGduAsPAWUhgXSbPLp4IdTBuj9M9fwofsarHh9N265plpa6HA8ird/IK02L2PdiDL3imzxeegyHU+C2gpSeIow8vgndnv4pObFPG0zw9swSOr2Ny6jwX0bDYltRoexwe1wkOaQWkciM1R4LsPg2Af0Q8xm+XE92Q7grfA7Np0QRSptphx3iGiATAEwLTZdepWJYmTRUlySkRFObhERAEREBy/a3ZdvatFsn8uDvp4Li6/NfWnsBBBEgiCNCFwPafYJokuaJpONv7DwPLgVxdfpXnzI/c7vh2qWPKl9jknu3XBwzBkdQuhc8OaHDJwkLncSFL2Ljv/W7q3rqPquLNdzsSXck16WYKi1KXerCq1RHBY7G0WRDT5fcLbhsQ5jg5pg5rJwXhao5IlznZnZ7D7Stf7lT4vms9r7FJl9KHNMktAlwPLlyXEMHD8q92V2jfTsTLeOqz15j0Wbr37o5lmkdcvMp/AZa0amOTvV1sc8SHTfQaH86dyu24nD4gS6AeIsVExHZx0H2Za8Zg5OHKMlF5EsZr3Xy5/BotRFvE/hfzINUXP25TPzUQSy/+rqyxGyaoptJaZa6DFyRoVAqMOR7sx3clFNSi/iRPXKMls8mbyDdpgZni08eiwqsDnAH90b7ciTlIXlBh3w0STlbNdZs/YjWgOdnYkfpkZEBS00yt2RFdfGjn7EftXSnBVWnP2D+shh+oXwcTqDzzX2vtntINpOAN3Qwd+flK4RuJPPxXVrs3k/meV1SWUu5z2EqM1IHzUwFmhlTMRjHkwDboPss6eAac2tOWm6fFsKTKZVXsiG3EFvwm/JTsLtcmz7HQ6HrwW5uygPh88vH8KPisMCIcN06HTuK1lXGawy5p9Rbp5dUH9uzMa9R1UwLNHmeJXhoRaFv2cx/wNG8/TorbDdnazjJAH0U1VEmvhWxpbOd8uub3KulRgQtlOk51hddThex7nEF5J+S6HBdmGN0VyGj/ALjVQOLwOxXnRdLs7APZC6Wjs9rdFvFEcFfhUo8EiRpwjjF1KWIaslKZCIiAIiIAsS5elRcROiwzKNrq4Gq0V8Uwgh0EEQQbgjgQqjF76qsT7TmoZWY7E8ak+5Vdo+zrWy+g6Rn7M5t/xOo5Z9VyDqkHgQe8FdXjGVOaoMbhHOMlt+Oq411CbzFYO9ptU0umzf5lngNpioL/ABjMcf7gtjwubFB7DIkEK0w20ibPEO8j9lzp0yj2L0ZwfpZM3Viaae1Xm+oCUALYAte8vQVjAJFF0XyVng9tVG6yFTNetraixjfKI5wjNYkjqcN2oI+IKX/+/Rd8TQe4H5rjPbXXoqqZW2rbq/O5Sloanulj6Hbt25SFwB4BaMZtwEWdAFzwhcjVxjWCXGB6y4lc3t3GVK43W/8AGDJZ+px4n93QZKWHm2/C3t+DnalUaVZ5l2Ra7fx7qz5vuNsBw5nmfoqLEYgi3Px4Ks3nx7r3RwJJHgVa7LwBrskZizhwOiuQ0+donnpZtk23ue0KoKsBVvGq2Uezj9JCls7L1DmXHvKnWjkbKvBGp17wbdbfNZ1BaDF+JEeCsKPZB3BTKfZM8FItE+7N+g5luAqscKlEOD2neEBzm8dMuEZL6l2Z2izE0Q/c3HtO7UYc2PGfUHMHgVT7M2U+m7Vddhsrq7RQ63zsbRjg2NpgLKF6itm4REQBERAEREAREQBYlqyRAaXYcHRa3YBp0UpFjCM5ZW1dls4KrxWzqY/Sukc1Ra2BBUcoLsSRnjk5Gvhaf7QqzFUqf7Qu0q7EBUKt2bBVeVUizG2PucBi3NGQjp9lDGL4ruq/Y2VCqdhJVCzRdTzg6FWv6FjOfqcsMUOKzGI5q/f2AdoVr/8AAH8VVfh9nYuLxGruVArjin8xzVx/4DU/cttPsA7UovD7Q/EKShOMA1UWvtYizB3nLw1Xa0ewoGa3nsG0q1Dw/HqOfqPEJSWK3j9z5oGveQXkk/LoFNw2HXa1P4ecDC0O7B1m/C8HkRKkejmuDgSg3LLeTlcbsffBcLOGuh6/dbewmI9njW06ghtb+mZ0dmw+Nv8AsugxGwsQ1sGmCOR+hXLbWwrmkO3XMe0y0kRBBkX6rVQsqak0auPTufZW7LYNAtrcE0aKJ2a2wMVhqdbIuEPHB7bPHiCrRdiOGsom5NX8uOC9FEcFsRbGTX7EcFmGr1EAREQBERAEREAREQBERAEREAREQBERAeQkL1EB5Cbq9RAY7qbqyRAY7q93V6iA8hIXqIAiIgPN1aK+ApvEOY1w5gKQiAhbM2RSw7XNot3GucXkAmN4gAwDlkLKaiLCWOAERFk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2" descr="data:image/jpeg;base64,/9j/4AAQSkZJRgABAQAAAQABAAD/2wCEAAkGBxQSEhUUEhIWFRUVGRcaGRcWGBscGhkWHxwaGB0ZFx4cHCggHh8nHBogIjEhJSkrLi4uFx83ODMsNyotLisBCgoKDg0OGxAQGzQlICQsLSw0My8sLC8vNywvLCwtLTA0LCwsLDQsLCwvLCwsLCwsLzQsLCwsMCwsLzQsLCwsLP/AABEIAOEA4QMBEQACEQEDEQH/xAAbAAEAAwEBAQEAAAAAAAAAAAAABAUGAwIBB//EAD4QAAIBAgQEBAQDBwIGAwEAAAECEQADBBIhMQVBUWEGEyJxMoGRoUJSsRQjYnLB0fCCkgczssLh8SRDohX/xAAaAQEAAwEBAQAAAAAAAAAAAAAAAgMEAQUG/8QAMBEAAgECAwUHBAIDAAAAAAAAAAECAxESITEEQVFh8BMicYGRodEyscHhBfEUI0L/2gAMAwEAAhEDEQA/AP3GgFAKAUAoBQCgFAKAUBDxRvBSbYtuw2Qys9s2uvy+lReLcCjwvjW1nNvEI9i4ujBtQD3I1jvEd6gqjX1IoVeN8LyZprbhgCpBB1BBkEdQatvcvPVAKAUB5uXAoJYgAbkmAPel7ApbvimxmyWy15zsLS5vvoPoardVbsyvtY3ssyet+8RIsqvZ7mvzyow+9dTk9xPMlWiY9QAPQGR9YH6VM6e6AUAoBQCgFAKAUAoBQCgFAKAUAoBQCgPjsAJJAA5muN21BDPFrA0N+1/vX+9RVWD3r1OOSWpLt3AwlSCOoMipJ3OlD4t8NrjLcrC30H7t/wDtbqp+2/UEymtRVRczFeFPENzDO1twYUkXLR3UgwWt9D1Gx+hql/63daGWjVlB4ZH6FxPjSWsP56kOGjIAfiY7Dt36AGrHNKNzbKaUcRh7vEL2ZLty/cBLCchgBCQCqjYCJ5Hlz1rGpyxXbKMbumzU+IvE1rBgW1Ge6RpbB2H5rh5fqfqa2SlhLKtZQy3mCxvEbuIObEXJE+lR8Aboi8zHPU9TtWOpVdzN3p5yNr4Tx2HUi2tq5auNzuqR5nP0tEf6dOem5q+i48M+ZqpuKySNVWgtFAKAUAoBQCgFAKAUAoBQCgFAKAUAoBQCgOF3CK7Bm9WXZT8IP5o5nuduUSZhKEZO7Vzqk1oMRhLdwQ6Kw6EA0dOL1Rx56mC4phVTHLh8CLi3SM1xkeFt6SJB3EEE6/iXedM8qVn3H14maUVjtDJnTAcbv4S+VxTOyOdQTInqhOo7rMRsBzU6kt/7RztZQlaZn/8AiU62sVYxdlgUvghiNs6wDPSVIEH8tacpqxCvFNqcT1bxeYWvV+5LZgvJLh0P/rv1NZHfTgVxle3D8nHxhxYWwttD6iBB6Dr/AJ1rtGnclWnnZFf4WwdzG34LEljLudydySfb/NRVlTNqK1I06blLM/ZcJgbOGQQqIFWC5gGO7Hvr86shCNNHoJJIqsb4ysLpbm6eo0X/AHHf5A1GdZLTMrdaK0IeG8U4i+Yw+GzA89SvzclV+XaqlVqy+lHFVb0RoOHftJ1vG0B+VASfqSI+hq6Cqf8ATRYr7ywq0kKAUAoBQCgFAKAUAoBQCgFAKAUAoCLxHiFqwme64Re+57ADUnsK42lqRlJRV2Zi/wCP7cnysPduAc4gH2gGq3VS/szvaluTZ4sf8Qrcxcsunvv9CBXFUfD0YW1R3qxz8PZ2xWMxFlUc3CgQM2UhcskxB3MDl8NcUm74fcnDNuSIviLizMfKxeHCAxLD4lnZxuGAPQ8jz0qqbbeazI1JX7s1kZDxDw30NYvORllrdzdexImCOv2qdOpvRnzpvDIj8L4fiUsKLt2xZzQwFxjnHRtgq9YJnqAdK5OUcV0mddO3/SRG43wG9cc3Ll6C2ki3IHQfH07VKnVWiXv+iLWHORr/AA3xGzwnCZ7zK9+7It20OpQGJaR6QW1J7CJipRzvJamiElCN3vKleKYvid2AC+uiDS2n/nvqY7VGd72epW8dRmtwXCcFgwGxt+3cuj8BMqv8tsST7kHtFIQitdS21OnnN5lg/wDxAwg0TzX/AJEgf/oir7nHtlPdf0PeG8c2HMeXeXuVX+jk1U60UyUdpjLcy8wPFrV7RHBPQyD9DU41Iy0ZcpJ6E2pkhQCgFAKAUAoBQCgFAKAUAoBQHwmgKO34fW6/nYr95c5JJyWxyVY37k7nWBVPZJvFLP7HHFPUk3MPZQ5LeHRm5hUUAfzEiB7b9AaPCnhis+uuIwrgVPE/C5vrGTD2f5FYmfcFAfmpqDoylwXh8lcqakZrE8IxHDXW6GlZjOkkDtcXcA9RPtzqE4zhmUODpO+4t/FHELWIwa3YBdSvoWGYhiEIWPiWSGkfl7VJzVSF9Gi2o1KFzAY3ihdLVi5aY5GENowNuZytG2np17VCMVfGmZJTbSi1p4FN4nxWIdi9y1dRJEsyMF6D1ERrWylKL35kVGT7zRovBeN8yw9i4c0KWtE7gDdfbmB78oqmq1CWJbyyDxRcXuOZ8NHF4kXbreXhrNpVZpALsC7FV6AZtWPsNZy1f5ChFqOrLqdK8U2V2J8QM7m3hWNnDL6VCEqXHVo1IJ1jnuddpwp4Vilm2V1J7o5I0vhfwg+JGYkKnM7mf0n/AAxUVOc8oLLjuOU9mUs2foHDvCOGtAejOer6/barFQX/AE79cDXGlCOiLm1hkXRUUewAq1RitEWHWKkBQCgFAKAUAoBQCgFAKAUAoBQCgFAKArxjrNlQpurI31lieZIHMnWq8UIKxxzW9kRvFOHBjMT3j+5qHbrgyHaw4i7x3B3VKPdQBwRlc5SdNlnc+2ulS7SE1Y7jg1a5+ZYPhmS7iCTnRXyW9CAVMMWE7ZiVmOamqVKDklqYnCyZE8TYa4lvLYBmJe507J3I58hEa6rdGdOMrbyLhaN7GAs4pkuEsxkyC3MjYhp3B2IMg861uCaIqW+JccIxLWryFJyw89ACpU9dpBA9ves1aOKDT1Ow1xEriXiK5iV/ZrauLZgHKwBI6fCfnqZ1qqGzdn328y7FlmW2B4FhbCK192tufhF+6sE/wwFBHdgB3rPUq1pycY+y/sngi1f7mk4bexFmPJunywJhfhjrl1UjuKnRTed2V4pw0NLd8dLa8sXbLEXNM9uCuYawQTIMajrrroa1OWFXZd/kKyui4wXifDXIHmZSeTgr9zp96iq0HvLFUiy5q0sFAKAUAoBQCgFAKAUAoBQCgFAKAzvibxVbwvoX13T+Hkv80fp+lVzqJFFWsoZbzMmzxHG6kMiH82gjsugI771VnLi/ZFNq1TXIk2fAVwj95e+QJj2gAfrUlCXI6tl4s4XfDGGSf/kWMwGs3iDP+4/pXJQb0aHYQW8y/kZZZtD3Pwr07d/btVGVimxHwPHF8jEMonyTnAJgOMsCO2YASOvtUlRwzjfeWpd3zM3wbxbicO+TEP51tycytGhO5Qj4T22rRU2aE+9HJk3OystOBz4rw1sRdb9ktm4N5BCgA6iSxAB7TVka0acF2jsZqUcUnbQ5XMDirdvK1rK2YaG5b1WDOoeN4rna0pyun7P4JNRi7Nlx4YAtGWyFiDoDm9XKdgdejbVRtEpS0ORqRvrck/8A8sXXZyLt6459TMdZ6aAQBsBy5VCNbCsOh13k7lnwfDXcN/ybZUblC7Mp+RJg91g6c9q66t82ySc1uNHhMcJW6EhkIa5ZaDHLOmmqnaY0kEgV11SUcu8vNG44Fxqzikm0YI+JCAGU7EECQddJBI71fGUXkjVCamroswKmTPtAKAUAoBQCgFAKAUAoBQCgFAQeLXriplsibjmFnZert2A+pIHOoTbt3dTjvuIfBvDdqwc5Hm3jq119STuSJ21+fc1yNJLXMhClGOe8k8Rxl0enD287c2Ywi++2Y/wgj3HPkqjvaKv9ibvbIyD4fE4y4Ua5ddBIZ7ZCWAfyiYL9JXPBkEzoFpszuE5OzZTcX4Sli9aTPJksVDBoyKWEgCRqBvWeV9GVTgoySKrE2vPu+Wf+WsF+45L8/wCneuwyV95HVld4mxpQG3asObbel7yrmRBIMQo11GpOg6NU4RWK7eaJuLUbrUzF7AXlUPbuMV5ZGOUfLYe1aoum3ZrMz9q9SPZxb/Cxynkw017xU3TS0IuKlmiRwni7I58wZkH/ADEbX5r0boefORVNWlGSyyZaoKKzzRr24WpQXrOqMAwI5r7ciOY9x7VQUvpkVzpqOaK/xJbuolq/ZuOuuRwrMAZBKsQDBIggn+XpXIRi24yRdF90uPCfjG7ajzkXEW+eYDzFH8J2+RGvUVFxhGWh2nXlHXNH6tgrWExdsXLaIQZEgAMpiCDGoMHUd+YNWqEJLJGxYZq5Bw/hBLYm3cZLoLEODzJOvzG41G9UvZ5fUnZnFSitC54diHM27wAuLrI2dfzL89COUjrVtKo28M8pLq6LLMnVcBQCgFAKAUAoBQCgFAKAUAoBQCgIfEsbaspNwgKdAvNuwHOoyaSzIymoq7M5dx2Jxfpw6ZbY0kmF6epoM91Ue9U96fgVYpT+kzPHOEHC4m0XuC4XEGFgLOZQo1PMjXSqpxUZYSmcMEkUXFsYbNvIn/MulmLRsgOTppMQPnzg0UrklFJXbsVFvHuy5JyKumZYkn8oAEbRynbeauhTa71vUy1qkVvO68EuWFNxbzIWElGXMCPYbH+xrjqqeUl56HFFpGbwxDXP31suSdhoPoDM9q0TUsPddjmOMc4l5d8MWLq+ZazLPKTy0IM8x/assNpmpYZFru43iy28C4sK93BnYDzLc+8OPqVYDuxrU33VJkoZoseJW1Fp1InLctwBv8Yj7Gs1R9524HILJoh3uCq4z2CAw3HcbhhyP6TVMJO1mJU96J3hPizYS/LSEYhbqHp+b3XfvqOelkZ2zO0p4JH7ADO1az0AVGhjUbVywPtdAoBQCgFAKAUAoBQCgFAKAUAoDji8SttGdzCoCT7CuSkoq7DdjOYDgz4m5+0YsQD8FnX0ryzf258/y1VGLl3mZ403J4p+hpwAogAAAbDYAVboaD838V4lMVeI/Chy766QZ02mTHyrz+17VylHc7L5M+0xzSZiuPylwuG9SrlzOARA3gHT4p5VyhWVnF6X3BUcUl4E/hmFS2Wv4lh5dgZmaIBuHoo5yYCjmQK2QndW4mNUsdXkjKeIvGa4lXuLbNu5ag2gxkZcwGcR+Pr8okVX2NTtLX7j4fk24FdG2x9y3YuvcYBUtIzMY11MKo/iJ0AqmlG8VczON62FGT4djMRZx1vznY2sUWKqWJVWb1QgOgg+nSJDdqmpU6kG46xNc4dwuLVny8fbccnAP8rnIfsxNaIyvSsYIu1Sx38bcY/ZLikJnBvAuu0oq668jmZYPUVkpR7VvPcbIwWJ3JPHbkBMXhW0u28ykggNAkBx8xpuDPOq4ScbxkJwtNcz2LyYq35iDLcT41/t1Bgwe3apRlbJ9dbyFejbNH6D4A4l52FCky1o5O+UCV+2n+mtlGV424FtCeKCNLVxcKAUAoBQCgFAKAUAoBQCgFAKAUBwxWH8zKD8IYMR1jVR/ug/6e9cauDvXQZ7xPxkWhlU+qRmUfEV3MD2/r0ryts21Ql2cXmnn6X/ACjRTo3V3oYNLji/+/Uqz5WggcxsI3iQJqjZqig5RfX9rNGfa6d7SRQXsTaXP+04UtZaSWKgi3PODsNZ66VxbPXnFSpzs+RKnUgpOLRL8YYdf2ZLd1stqc7kHVruhEH+HNpuJmRWynKV1OHP0M9KGFW3mLw2AW9dthLd17VvUq6qCyjkHAAg+xq+dbBF3aTfMkk0yw49xrEG8TiLAW2WlQNYfbOxIknWAYAA2AkzCFOE492XXXqcSS01ZbcU4vaLWLK6uLmHjsSw0/pWLZtnmnKpudzRUacUiVjX/ftlYBme2inoZEn5CTPKK11Z4KaT5vyPM2eOOs5cPucvGFhzjS9wK+HuZQADrkzSxHI7wY5ZazUNphKHd1TfXwejKlJK5Kx2MS5YthBdFsO5LBQcilhG5GhiZ1gHXpUE7Np9dfcha7T4FjgcLbYs+Gyh7USJMXbTDNBgfFIOsbqOZEdm3gut3XyvAuj3u7LeaHwAPLxeItj4biK49gY/7617FVVRYo6NGSnTdOpKDN9W8vFAKAUAoBQCgFAKAUAoBQCgFAKAUB4utAJqM5Wjc6ldmC4zxXyyZt5cxhyVOd+fxdNNu3IV8v21TvK1m09eOmvJHpdlGVlc7YTg2t2/ejNcBKmc0W9lC6TGonTUmtDp1Mbxd2Frq2t8s7cr2fkkUvC2kszJeL8Wj4ZkdHUkQFZSCSdNo1PyrXsdTC1TW7mQr0YLvHnhqDGLb842mKZnKBsxzPEk+nTbTfeqKlWUIYIp6vN5ZciEaac7t6mhwvCNyIEH05Roum2u4kHeJnlWLtI4m0ro0ypaWM941A8vLcCm42ihQSzHsD/53rZs006l4K3Hh9zLWpuxT8F4A6ut27llWW5lCgsxXVBJO2YDboasq7ZTTweW8gqNS1yFibl6xdN67Zt3AGJBEsyTodDyExI6mtEnDaI4VLXrq5VSgqOVjd8D4tbv4ZVbKCw27Esoifp3ry61N05OMU9V7G+LxRzO/gvIMNDKDllXHcaGTHUGs+27WqVbS6f2ejuSo0VOPMp+OcLOEdXw4ZLWIYAqm6tIYFOk5dupB5mtVGrUqReLW2V+HBvfbJ3K60FTka3wY9lWkOc6oLZV9GAktJkdY7bRV38fOVLOds7++/rjmRqQU3ijy9jbK0gEbGvejJSV0Z2rZH2unBQCgFAKAUAoBQCgFAKAUAoBQCgKXjvEFSJn0yY6kiF35c57V5G37VGM1Deru3PcbNnpSkrrf0ygN23+z3nukm66OWJGqgyFUA6xt9aqjOM4PFe+frp98/YvdCcZJx0K/jXFmTAsdDdtC1bYL+bKVj/d96ql/vavvaXkk3+CcYdnK+6zfuij4JwAqS92HvGCXOyb+hf85Dasu1bZa0KXdV8uLZdHZlJY6mrJPEeAmA6sQwgh1IDKf809qhT2uUPqd1wIVNnj/wAnbh3iJvLdb2VbiEKW2VuYYdN60VKEXnS0eZXSjKTs9xnsLfGIxt17pzBcoXX05SqnTlOafpV1ZSp0IqOr19WVdlKVRxa0Nxg7q5lVFGuhLDXqTvtsPnXk1KN5JrXmbnStDvexU8Z4bmzs6BbazmzMIiDO0nv/AGrRsanTax6mPaKMcN0UHB/B73UDMzKhgBRAheU6TW6ptuF2Sv1mUx2ZtZuxZ4K43D7zWsVa/duZ86X9eg+Ik7gQIqG0Ue1tK12v+Xlz8SdGTp/JqfEwW7hwbYByFHRRr8BDQvuBFVPaKcsLj3Urqz8Le32Oypy357zvYFnEPYZUGdFDnWCyEgRH4hsSDtpWmngryjGMco2xLjut8/2HTdOLk3roapHVTkBP0MDtMQPaede1Fxg8C6+PD0MTTaxM71aQFAKAUAoBQCgFAKAUAoBQCgFAeL1zKpJ5CoVJqEHJ7jsY4mkjJuyYjELnUtbfMomQCQC06dde2p6V87C1fbMcs42svv1wPWalRpWWqzK7xbdsqQli15uIun4ZMACNWEwAIntr1q+v2Uk8Dtq29eOVuL/ZKhKth77yWSMxxPBrgsQrXrhuKXU3okBGkPnUkmcjQTmme01ZZ4sG9aePoWKE6lHHu/Bq8LhVXMczlSOZWB1iAJ/trXkYlTvijovPg1081noWSqSkloVXFnW0rXPMKrqSDBHy0n5VRGmqkrRjds0KSw97cZzh/DGxs3boyodVRZWRyZ2k8thIr0p1o7L/AK4Zvf8ACRgUXUbccl7vxO1zwyVh8NcKEHUAkq0CIIJ+4/8AFch/IZWrK6fqcezThnFu5Z8A4wWusl1MlxNGA2IjRhpsSBr2+VU16EYLHF3i0/X9F1Oo6sXF6ol+K8QbmHcCfSULR+UMGM84yg61HY6kXUvJZ2aXjuI1KLisiw4dxJSiW7ZJckCQJyj8x7D/AA1yjFuZKVKyxy0+/IsOKYc3rWVlNxWT1FiBHPXTTlqK0VIVasoyjLz4GddmsSeXIz/BMDcv2hF7Ja0C+n4lGgZpMiY26VWqdLtGnxzfPwIzU0siTwvGNhbzYe/btgsPQ1pFUMFIIWBvvttDVspVoxc1LVa789V5Mjhc0rG94aDkkzJJOpkidhr2ivX2X6L8XfPXqxgq/VYlVpKxQCgFAKAUAoBQCgFAKAUAoBQEHjKFrRCkgkge+ux7Gse3Rx0XDjl+i/ZmlUuzKLjYm5OiuyrJ+GVdZP1X6V4jrwpZLc2l44Wes6SeFck36r9kbw9bjMzH9/cZ5mJS2gOWQfwZgrdDmXpV1LB2atqs8/XPlpfccr3cnL/nJL1+9rke+9ryLiOQbmYyX1YuPSZPOazzqyWUtb353Nsac3Ui4ru23aWKXA8UFi0tr1khnKpqXyyQoA/Cg5EmPV7Ad2yEq8oqKySzfPP7LcuJTaNOclq75JcCr49ifOCK4a361gXNFaDqpacvtJqzZKTpN2s8nmtdOHIVnijhs1nvNngLdwIBbt5jIj1Lly9ZLfasaoOcr3sG4x+p/csJZrUlVMaidCJmNhtTC3Sana3v0yvuxqWTZiPECP8AtSeSw8/IVaBoqEyC3UzsK0bNGMNnkq303v5/BGpDvqVPh7FpgPCKlJe5eLndxcaZPz+w+lVx2uU84RSS5L4/ZCULP6s/Ej3GxmAaWi/aA+PKAyqNy0c45jSroulUeH6ZcNb+H7JRm7Wm7o06cUz4dSIUupEfzDas8NrlSkowV7Nr3H+OpSZw8OhxZS0LbBxCywIURoW1AkaaRvIqcKGOo+buv6EnFd6T0OuNQvdtoT/9hTXplJidDseVVPZpS2hxd9y18H7EccYxxLhc0PBMZlz2rmhVoUn8S6wZHYc+de7sNdJujLVe/VvcxbTTxWqRWqLoGvTMQoBQCgFAKAUAoBQCgFAKAUAoCtxOK/eFPy+o9hBj7g15tau3W7Phn7Zfn2NVOl3MfHL3Mw939qOpW1h7YPmPoGuuB8IMTlmJ7ac9MMIqrHvWSS9Xx9dx6Modjks5N6cF8nzhfEzZV8Ld1KDNafcNZJ+H/SSI7EdK6tpts7jLNr4/Jyez46inDR/cpPHuP8gsLaDzHaA0CZOxBjTQ79K5GKlWlF6Jt+Wv2NOzt9jib5W5/wBnHgPAz5ZBOZ93uMdXbciTyA06aVmrynWn3N2i5depZHDQSvqyZjOEqUJZcykxlOvpH9Z/Ws8Kk4LLJomqim8LKfwziThcQ9kEm2UL25JOWDGX66/OtVacalFV39Sy8XuZTKl3uy3a+W9FvxDxNbtCc+Zz+BQWMbbDlWahSqzd7ZaO+nuRn2cHaXtqU3h3Eo2Iv3QRDEED8QBUaQdRBka9Ks2uM40oU7aempZC074Xc2eFvliTlICrKg89yx69B8zUKaUI80nlyWvm3ZepTUhhsr6v+vyz5xbElFe5eA8tQddyw5COp2gTvVdWnOrVUrZ6LdfrwK49mo5Ga4RwnzQGusyzsquVCryUEETpV8nKM8NL1++uhOUHgvL0Jpa/gXU+YblhyF9fxWyeZPNenuB3qmMraLDUSvlo/BFSV3Z5o6cX4j5gQ+pfLIY3QrEKw32GvMEbe0aWQnOc8cpWvu37s9V5Z+wwwhkaXgWMHlIyXldrjNLFSAWOwieQEfInSvZoS7KCs827ZrVvTQyV4uc3dZJbuCNIikbmfpXqJPezCz1XTgoBQCgFAKAUAoBQCgFAKAUBl+P4lhdK2wBcYRsSGAE9tRm69K8XbnOFTFBXbsvu7/e/loerskIunebyXt1YpuFYJ2wZEpldmNsagqcxuOr9NRHPRRWeUL0U21ZrLlvd/RehqnVjHaN91rz3K3qUvGcPiEtqxthGZTbQMynOzOpVUCkkn7d6jToaRa1fLPw9fA09tSu3F3tno+HM4YvAXbbWxjXJVMrh1t5wjD8JMgx329qnKEYPBDJ2t5eevhz8SMakakbxXvYvuF2Y2dWVtdAIIO/Pp0FefKooS56O6VufsKsrrT3PfEMANStxhvIU/FzB9RgTvOg1160lgvhet9V7fPtzFGu1rH13GN4nh0fEC2p0VZuMW+JZ0QZSNzvGu3KtsG6dNyfkufE7Vi61RJ+di54ZgreYKiKoG8ACTHMxoPesbnUqT70v6LnThRp91EbjHBijjULdGqXEiDOuvIg7QY/SrsTptwn3ovmRi4zjjhkyz8M8dJtt5gyukq/Se3uDPzrlSPZS7ud728GUzpdrnvufOO4jzcMVUlyr2yMsnQMJBjXTftFQoTUHFT1SdvR9e285Og1JO28m4ZlYWkCM2ozk7CJMktvryGtWQtdyb3b9Omdm5RxO/gT/ABAD+zu5IPwhREw7MqhjOnpJzRzgVdCjGa7Wbvhu7c7Z/wBb955+JJ4ErX38jpwzD27KW8w0gAz0I+9ZKfZxqKdRa6+DyJzjKScYEPg/DRbxLeSQ1nNnA1hX207fpmPaJ7POVSsoRd1CWvFLNee6/mJpxpvFldf2bwGdq+sPHPtAKAUAoBQCgFAKAUAoBQCgFAUuIcjEZSIB9WbtkCj7g/SvNqzf+Rgfj7W+6ZuhFOhi8ve/wU1u0+He5KxZFwODIg5lyvl15DlWGtGVJ3n9Kf3Vn92bMUKyVn3mrejurlfw+yXxQuXipNsBVTWbVvJq8H8TQV7T3qOxzyUXk8k78Ela3WrLa0Uqbw6a+Lb/AB+CxvA5ct2SrTqNo1E/Ubdu9UVpyjH/AGXs3u87Pxv1mRhZu9PVdWMW9xsG162CfLaAhEkBiwJVJ016A6CdhU7qcLv6t74pb/ZXfPibVhdpedufAnW2vmJuInRSuY5eUmRXnynSV3hv52/DO9m2rla+He3dJcHJeYE3E+DNyBWdCdNZOvzrapqpSstUtOXjvIweCpmabhfDcuZ2YMTGgnQZhI13J05aRVcVDA2uX3S/JzaNocrQS0v9meuPlHls2WIkECOp1JnaPp3ptNanJuUY55ENkjOCsVXDMFbclmUKrHNHyABPKYGgisc6k5PDe1sv0W1bpZF6/CkdYKlRG6EqR8xBq6GzNWkr+efszE52eTKTE4q5g3t22Ju27phbh+JTvleIBkbHt9Z9kqkZS0cVey0a5cOaZN1MVky7x+Jt3rZTzVUHLJBBIZSGH3Fc/wAq1r5XWeWvXEqUVF552LTAoGXMHzkD05ssT1Gm/ea9DZezqQcqbu1xKasmna1k+Bywl6WuAaMSojovP+3zFZ9llFdpGKs20rcF/fuyypDKL3Z+ppsKsKB0n9dq+lpRwwSPIm7yudasIigFAKAUAoBQCgFAKAUAoBQGZ4zjD5gKbqTy1ICFj9OncV4e11W5uUNV7rC2etstJdnaW/5SKe7xEYi8rXGixaZcqj/7LpGb1fwICCepjpVb2iE0qlXRuyX5f5/aL47POmnCC71s3y+WRvEdjPcZrLZb9rUMOeb8LfmWIkdwR1qmpNQqSW6+fnvXNLf07qEX2axaPTyOXDuP+YmVtTAMTs0eoA+8/es1SpOF6bzXX31/svlsiynHLrL4KDD439ov3Lzara9KgideZMg0rwlTjGL+qWbz3bkWQinLBHRZee80vCLltVLshuHnGwHP6CoUHTinOcW+XIhtUakmoRdl19znxG7ZYsiao42nnVNXCqjdG9lp4naVKrhvU1Rn8Fxe4qpbKuzrvA1JEgE9JGvzq6tRtiwu0W76+3ln1Ytaja8tes/M6YzzbkZ7bqpIknt1j+tVQdOP/V35kozp2si4wjNKlbYYCNQRHudf0qulbFuy4lVTDZ3djUrZfISjLJgtOxkCI6dOm3SvdVObpuUWs9fNZdfB47nDGlJZbjNvhfPfLchktNO2gaP6Ax868WLm5uMXbLN8ukb54FHJZs0WAt28oC2wUjfb6CvU2ejRkrYLri9TBVxxetnwKFiLGIu20mCVZQOUzMdNVn5968zaU6FR4Hpl9mvvYupNSWfiW/Crit5k/GNfYxFaf4+cJqeL6tV9iNdSVraGrsmVB6ivq4O8UzxpZM91M4KAUAoBQCgFAKAUAoBQCgFAZzjFy2pfzDGUzIjVSuVlMjbtXi7XUpwbx8cuatmj1NmjNpYd/wCHdMzvC8Fb88eaPLzEXFUTDMVAh5M5soFYKGCVbBUWHLJe/l1xR6NarNUW6ed8m+txO4xh7bNnOm4JkjSSOR2kc/zd6ltThiuvfxt+N+WfMq2WdSMcPx+TKWsKL7s4AtWk0tsBDXH1BII1gHT39qpqpwp3k+8+PD5NkaklKyz4nJsB+zhvxqWOqkabkmI1OtVSrY5JO2ltcvUupytp4mm8PX7Vu31V9SSdTyJH0A+Xer6G0QhlKOT3GPbYVas770VHG8atu23kJbE6KQIgnn0iNflVVPDVq4Xp4dalzVRQxSbuuPW468Hy2lAADO+/X3P6zVUpd55X3LkutDs6bazeSLvDZrhMlSNdNpIiY/znWiEJVr4rPlpw063mOphp2tdFPxD/AOORdt6KWysOUk7gctayToZ93nZ+H44XL1PEsMjphuNk5sisyGQSBpE6R1p21Sk2m9Vaxx0YNJvVHjAuWQhBmYu30LE66aHtPyqEE27b3brr0J91O7eXXX5L+7Ya1aVywVgDm7CNh8q9WtSnQpKpfMwKpCpNxayIXDfT+8Iln1E8lHX5frXnbMrNVJK73cObL6vfWFPI7I+bEsy6AqoY7AQWme2ojrNaJN1NpvDJb+WnxkU4MNPPy56myw3wL0gROmlfWU/oVjxZ/UzrUyIoBQCgFAKAUAoBQCgFAKAUBnOL21F8MVYn0gQJALFVBjqAW15T2rx9pgntF7cPdpetr5nqbNJ9jZPi/RN/GW/zM5xTiYuWiHAS9bdYBnNpBBM9+eo9tK8yrWxRUpJKcZedrbz0qeyuMu67wafhcocbxourKnxANByyNevKek1GhHNY9LvxzNc6OBPDr8FpwK6nnKgHpVVVA3tE99tTH05Tpf7K+KXP9dcCqvTcNnyfic+K3Sc4yEE5gQFMZhzHz/Wsk6cu0u1ZNltGKwrO5TcIwrXhldslpBGh1JG4npPSrpyjGXd+p53e4jVTdlnl7snPwWySPKlCNpEK3MactYg71H/Jno3fxIxpqOq9H+Dpw20GuEFsjroRIkexiKhF2dpLXy+S6pV7ndV11zNQ+Dt5DbVoKgEMNw3OPnpW3s6dnFPNZ/PweUqtTEptZPdy6zMhfsm7e8nMSoMsZkf2796xU0730b6vzPVbjgUmutxo8PdRFCqFAB1JOhjcCeU69ga6owtklrq9/rubMM4Tk7u/gV/G7QUftFn0uvxDqv8AF+tVrCnhWj9n+95yKk3aR7xPFs9p1Lb29BzJ30/znXI1qsu5PNfDud7C3eit5K4c4ukEtCERpox/sPvUqDhGSVSVsrdWFV4Id3N+xPN5Gv27VtQAG9Uc4IifkD9q3qpCrtUIQWSbvzM6jKNGU5vdl5mzr6c8IUAoBQCgFAKAUAoBQCgFAKAUBR8YxXlXUckgbHoVIMz30BHsa8nbK6o14ybtl5PjfnkreZ6GzUnVpuKX97vzfyM3xXiIurbt2oRrhIuOYDC2vIE6yQRt1navNntMa1Puq2Wb9kr+Gb9ND0qNB0puU80tFze852cODbbyrYCL8THckHmTzrMoTnTk4RyW/rr0L5TaqJVJZvRFJj3OGYXrXpAPqTltrHuOlco1G5WWvXqa4RjVi4zz59cCTx7jIey5BkqD7wNJHyq1ydWqovc7fHqiilR7FtvhcjcFxCrbtLIIgbdY3g1RWv2sr8ScabdO64GjxGKBtHOAy6gHoQculX1JqVNpq/BmOnTaqLC7Mx3EsVF5HHT1Rz10H+d6powxU2melbBZPfdEyxi8Q2otNBnU6bz+tQ7LC8Sl1vK5YFqc8E1y3cuyhBYSJ3/6vvRuNo2fItcYTWuV0aLw3YLA+YnpyganXUmf6f5Fa9mpxk3fNGDbqii1gedyLxy8yhs6ESmX3bbSs1aMu0tLX43luzRhJd17/Y+8CwK20BIzO/P2H6f2qmSVR4paN5L7spr3cnnofeLQkMFhhlIj8QJAOvtUZ0VCdnkiML2yLXwhgT5udtxmJ9zEn7wPY16v8RScq3aePp0/vwM+31rUcHG3XXI21fTnhCgFAKAUAoBQCgFAKAUAoBQCgKzjlq2y+uDESOeUkTH0rz9vVJx71svW11fryNeySnGXd6e4/Pcbwz1+ba0AzQC0yPhLqNxrp9K+faSp5aPnuufQ0qixd/p20LPgmBuPYuK4AzgC2VYGdWJOnY/atdCm3TcVv0979fBTtW0U41ozhu1uvCxnuLcOuJK3I9ZCruZ177fesji6bT8T06O0U5q8dyO1jw1Z0W4zM8aqCdDsQR7V11pXyfojLOs3mo5cXvOONwNtHQ5ibROXUt6TsAYI5VXKbabWbLqV5RtazXAvr7WjbWzPpIMwY30ERqNZFd7VYY9eBihCak6nXMzPC0R8W7ZZS0uULIGp1JnYnbXtVzeGjFPO7vwy0RqqYnezzyWl83m/waBA9794WyrOUdzvpyif1qlRnPvSeV7efArbhR/1pXdrnjEWyxKMYuLJVp36TUZxxd2ev363CLio44/S9VwPOG48VteqJGkfxA6j20ilOc4JwT6uvwcnscZTyKni3FRdgAmSy9YInlykfp7VJKcm3LmaaNOMMi8tXCXREB1TLsNO+nP3qFOLckordbrq5lnFKEpS43PvFcKUdbbMX0GnQSAAPn+ld2mlKFRQbvp6EdnqqcXJKyNn4YsFMOuYQxkmdzruf8519F/FUnDZliVm7s8HbpqVZ2ZbV6RjFAKAUAoBQCgFAKAUAoBQCgFAR8VYBViFGYjoDPYzvWerQi1JpK75FkJtNXeRg8XoWTJlcw6gkqw0JDIJ6aEfw6wa+cqXheM1Z6/DXl9uJ9HRaklNO605eD/D58CLgGv5SVe3bCuXGdgRm0JACzpMyDFQp3hZqWSd0WVFRTs05Xy8vMrOMcSdr1gPsrMQQZERtIG07c67jdSEm87aLfm+v6LqdGMVaG/XyTJ3Bbru8pIaSZI0KQdBoKjTjJPu6ja404wtLS3uQOMJdPmZljMZ7TtO3SoZKeZfRdPCsLzsRLNlrkxcLHaLY5Dlmb26Ck3CNk16/o7OaStayPWDAtZkkK7kmHUgmdfSdiPmKslPtFfdY4lFWte1/fmX3CFfy4eAiBjoZn6dq5GN8r5amXaXHHeOrscOL2WFzNmaBOUyIjeJyzUarUZ5lmzTjgw5en7KThuFS47u/wACEwJJzNvqCdvYc+lSqTaSSyuuv7LKl8Xd3mhfDllkooT8u+mmlZHTt3kZ1KKeG+fE4YDF/s12M37srmBO4A3B9v61fQm4yUo8cyNWHbQaep14Nirl/EKxBDZR8Qjr6oPvpVkHOVeOd5CvCnSoPhc/TraQAOg519bFYUkfKSd3c9VI4KAUAoBQCgFAKAUAoBQCgFAKAUBT+IeD+coZIF23qs7H+E9AdpHU1g23Y+1tOP1L3XD4Nux7X2LcZZxevyfmmItm27XLqg8k6DeT7joe9fMR+nCvM+qp99Wi+v2WGJvuqxcIu2zlJDCCV5EHXTX32q/tHbC89H1wKoU6c5dxYZZrzImH4gcPca2GlIUg9m5T2g/Sq4uWHFEslRVeKdrM+4jFtibgtBvT8Tnb09D7/wBK43K2KXl8kI0o0Vdk+wCfTYAVVPxnTUe3ue1djBt2j4lc7LvVc3wRHxuE9RtXlB6Hv2+2vaq5wlTllkyyE1KGOGhRrxV7YuWmbVZWeoOn/TP1NaYwvaUdGi2MYOSb4/tfi5IbHXro9CMwMDoD/g2PaqnBLKcjrjCG448PsOBknKWbNDSPprlP2Ndqyg3i3WsMSjm89ermla4luzldp1JzSRB/tyqDnFwSSvw8vkxYZzqYlkVuDtrcIYBZEwGmFUczuSTpp/7ri7uTNM24LPr4Nn4T4WcxvProAsiJ2lv6D2Nex/GbInPtpLJZL5PC/ktpTSpx8X8fk1Ve8eOKAUAoBQCgFAKAUAoBQCgFAKAUAoBQGa8ReHWunzLJUNGqkelz1bkZ+Xc15G2/x8qk+0pWT+/n8o9TZP5Dso4Jq6470ZHi2EW2AHstZYnUalT1y6wR7V4dWnUpys42ft5M9yhXc84zUl5X8yGeFm8xYW2OUBczGBHICY11712mp9ndafksjtMIZN5vgd24cEg2oRiCCPzLEzoZ03qD72UmRVVt97NdIiWhcQgeYhVWmPUDmnmCuhn9a7KS3XL5OM88ObRK49acFHtsGGnpJMg9AQDU5Yb3b3FOyyTTi1/XEquGYZLl27eugEJlISDBMESfbL96lKeGmqaO1ISU7LV+xdZGcLLraVhoBqQIy68tiPrVCglqMUYN2WJr+/wVmOlg6L62T8cc9+sCP6VKKSkpPQuSVlJ5JrQ7YfCcyPNZQJkgKvOBPOf8GldtdZZIrcrPPK/mafw74Z81zevKFU5YUfiInUHpHMb6xXo7F/HdqlKplFaLj+jyNu29U/8AXTzfHrebhECgACABAA5CvoYxUUorRHgttu7PVdOCgFAKAUAoBQCgFAKAUAoBQCgFAKAUAoDji8Kl1StxQynkf1HQ9xVdWlCrHDNXROFSUHii7MzuI8JkBhavNkYfBc1g8irbj2g15lX+Kja1J232enXqelS/k2pJ1I3a3rrMy7cFa22R7DF/VBklWA5qevOBrz0ryK2z1oNpxfla37+57a22FRYozVsvFePyccZYg5HzCRAzAh15ieZWf851nacXaSz8LezLKcsSxQtlw0/TKtbF5kEA6EgSfVIjUabTzqySjTd5LUvjWp3LI8Lu5PSlzMw9QFpmJ7kgheunepQoVGsWF+j+DN/k01Uu5Ky5pfsm4LhV4IQLFy60RDDKI21zQB9TSns20VJ2jTa8cvvYor7ZRxJ40lyz+1yw4f4NussXGW0DqQon/TAIAHzP9a2Q/h605YqkkuG/4Mtf+Xpp9xN+OXyaDhXhm1ZgmbjSTLbT1C7fWa9Oh/GUadnLvNcfg87aP5KtWy0XL5LuvRPPFAKAUAoBQCgFAKAUAoBQCgFAKAUAoBQCgFAKAUB8KiQYEjY9K5Zanbu1j7XTh8IpYH2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2" descr="data:image/jpeg;base64,/9j/4AAQSkZJRgABAQAAAQABAAD/2wCEAAkGBxMTERUUEhQWFhUVFxQXFxcUFRQUFBgUFBcXFhQUFxUYHCggGBolHBQUITIhJSkrLi4uGB8zODMsNygtLisBCgoKDg0OGxAQGiwkHyQsLCwsLCwsLCwsLCwsLCwsLCwsLCwsLCwsLCwsLCwsLCwsLCwsLCwsLCwsLCwsLCwsLP/AABEIAMIBAwMBEQACEQEDEQH/xAAcAAABBQEBAQAAAAAAAAAAAAAAAgMEBQYBBwj/xAA8EAABAgQDBgMGBAYCAwEAAAABAAIDBBEhEjFBBQZRYXGRgaGxEyIywdHwQlJy4RQjYoKS8QeiFbLiU//EABoBAQADAQEBAAAAAAAAAAAAAAABAgMEBQb/xAAzEQACAgEDAgMHAgcBAQEAAAAAAQIRAwQSITFBBRNRIjJhcZGx0YGhFBVCUsHh8PEzI//aAAwDAQACEQMRAD8A9xUAEAICE7a8uCAY0KpyHtG1OeleR7FVlkjFW3SLKLfCRMBVip1ACAEAIAQAgBACAEAIAQAgBACAEAIAQAgBACAEAIAQAgBACAEAIAQAgPON99+qOmJOA04mtDXxa5F495jBxoQK1sSubNmrhG+LHfLPJdmRhDjsjXLmkPIqBnanEj6LDLDfjeP14NocS3Htv/HG8omhEYAR7MMcK3pjxDCDw93zU+HwyY4vHJ2l0Kara2pR7m0XecoIAQAgBACAEAIAQAgBACAEAIAQAgOEoCLGnNAqykoq2SlfQY9q46rknrP7UarH6nQ53FZfxeT0ROyI5DmCM7rWGs5qSIeL0JbHgiy7E01aMmqFKSAQAgBACAEAIAQHz3Nkum502vMxe+MgegXl5nyv1+53YuhZbvbswY8s5z6F/wALSBduHn1JXm6vXZMOZJdO5ooqjY/8TyzYLY8MuxPLg7IVDWgDCTqQXf8AZevo86m2q+JzaiLVM9BXecwIAQAgBACAEAIAQAgBACAEAIAQHCUBXzczWwWeTIsatloxtkdnFeVlyOTtnTGNKhXtQsdxag9sFG+htOCOkZ+ocRTJwNI4Eio+a68GbY/gzOcLRbL1TmBACAEAIAQAgBAfOeypKJNY3udgbGixHYhch7/ebY6VIC8nUZo45cK2vt3O6CbibXcWVfDgubEFDjeOXuUaSORLSfFeJ4lKM8icfRfk0V1yPSM9/DzVWgVNxoHfhiMPZp8VvgyzxpZYvp1XwEqlHaz0iRnmRW1ab6jUL6DS6vHqI3B8913RwTxuDpkldRQEAIAQAgBACAEAIAQAgBACAEBCn5igoobSVslIpjH8x55hePmyucrOuEKQ0+atUD7zXM2a0dZMilc/RSkQzjpon4aWUP4E/MYmpujak05Ksl3ERuQjOiPDWXrmeHE9FfTwlOVIjJUVbNq0UAHBfQo886gBACAEAIAQAgPJZmWayGGwwGtHvADiTiJ7lfJQyOc25HoSdF/JvxNa4agea4cyalRKdlJvBKF92ijgcbNDUWc3xHyXXpcm3r06MPiVPuL2Btwhwa4lrrUOX30U5sMsb83E6a9C6S92Ru5Ta5p74r/U35hdem8eS9nOv1X+V+Poc2TTf2k0bRhfm8nfRen/ADbR1fmL9/tRh5M/QP8AyDOfYrJ+OaPtJ/Rk+TMUJ5nE9irLxrR/3P6P8DyZimzbD+IeNvVbQ8T0s+mRfrx9yrxyXYda8HIg+K64ZIT91p/JlWmuopXIBACAEAIAQAgExHUFUbS6gzu0pmtgfvguHV5lW2LN8UebZVxIgNjl634rzep1LgaMyW5X5IBFG5utyJp5ZUUpLuLfYamdpYbAdaI/gFEqZidJ4hZ7DVI2W54hQ4eJz2NiRCAAXAOpYNaAdSe9l6uhUFFtPk4tQ238DUruOYEAIAQAgBACAbjuo1x4AnsFEnSbJXU8znx7q+MwHoTJG78SsOn5SR8x6pqlUrIiiRtpvuhwzbn0yPyWOnl7bj6lpq1ZWRdmMmGHCQ2I04mnrmOh9V0LPLBNbvdZG61TGdn7XiQXeyjggjU8PmFpqdFGa3wLKVo1Wz5sOaCNQvDz4njkwWDXBIZF3IcWLsupbJIpydwq/lR7EWGBV8n0JsU1zhkT3K2jkzw92cl+rK0n2FiO/wDMVvHXayPSb/ZkbIegsTT+PkFsvE9Yv6l9EV8uB3+Mfy7K3831Xw+g8qJ3+Lfy7K3811TXb6f7HlREmYfx9Fm/ENVL+v8AZDy4+gkxHHU9ys3mzz6zf1ZO2K7EWcdQKI4rdydk2UUR1SaX+VP2XoqO1bUXXQZiTQIo5tNRcZKSUNOJFwSCRnWhA0qRn1QkZiRXWxZ+H2FKQ+RELg7LtSx6BWoC5GSxOJcKBufM6NXNqc3lR+L6f98C8eSg3zni2NLPbSsOMyIG0qMUNwc2o6ha+Fxcd0imfpR7VsuebHgw4zPhisY9uWT2hwytqvoDziUgBACAEAIAQEPa7qQItdWOHcU+ax1M9mGUvRMvjVyR53O/CV8li6nexe7MFxc+1vdvpW6tqqpE8GnOz2ubQ8FxqD6oq51wUH/jHwYlsq+6eXArWeaMo1Lr3JqybPbIZHaMdnDIjMfULlw6yeJ7Yu16EbdrshMl4kvZ12aOGXjwXRKcM/Th+houS0gTNRZcOTDTLpElkwstrXQOCY82OrLLJGbxjgiraOoZRwFCItFqCNgrEpWZ2RR3EtVmUuhFBVSnFAA5SssRTDGqvPFDazhihVeq9CdhV7SmeC6dJkc5pBwoqfb4dO2vEFeqTQwXYs6EchR1dL0/2iJGjF4Gvpz6dEBEiOqaC3GlvPRXAhoJIaK3408jwRtJW+hJcthUFBl93Xi5c3mT3M0SogTm6omyGNFHC+P8orck8F3aCeaU9sOfX0RjlnFdT0vZ0m2DBhwmfDDY1g0s0AD0X06VKjgbt2SVJAIAQAgBACApt6ZoNg4dXkAAAmwuT0sO683xTJtwbfU308W536Hn8/OAHBhfUmg/lxKVOXvYaea8LFjb5tfVHa1ya7ZssIUNrNfxHi45lc05bnbKk9j+CmHBVr1FR4WIKufFvVkRlTIuS8pquGb9RQINj4jSivGV8Mo01yiondnuh+9CqRq3Ufp49F1QyqXs5Pr+fyawnfDI8tPhyvk07RpRLZHCweNgdbFWbgQLbGVdgpDjZhRtZVwQsTCcldgr26WyNgkx1PJOwZbMOe6jBXidAurFp5ZHSKtpD5hRAMgen7rWegyL3eSqnHuUs08knQjiurQw2ybfZEzIjq8ra/Oq9FsqGEAZetfoQiYI8YV5nmL9L3WhAgODQdTwIUDqSNkyz3EuFXUsBWzannapp5LHUqUse2PcJpMvpHZj3uwmg4moNB0BXHp/D8ubJt6LuyZ5lFWamTlGw24WjqdSeJX1Wn08MENkF/v5nnyk5O2PrYqCAEAIAQAgERoga0k6LPNljig5y6ImMXJ0jNzsXG6pzPkOAXxWozz1GR5J/ovRHpY4qKpER8MF7ete11lDqXfQ6YpLjwC1kuCqJktESLIkrJ7HLoTMWhiZh6/fVcOow37SNMciEXdwuKjpofhRq2OafBmUoVyis2tsQPOOGcETiPhd+ofNdODVPF7M+Y/b5FoZOzM7FnnwXYY7S3g7Nh6O+Wa9KOKGZbsTv4dzaydAn2nIrCeBrqgSWzSyeIUKE0q+URQts2FV4RQ42bCo8LA3FmcRwtP+lri07bM5Oi32aGNbY53JpmvUxPHBVFmE4yZY4+y28z16GVFDt9zS4AaZ8boskZN0axi0rKh9MueY+mqmyQeDoa04X8lZAYiPybQ51NbjgLaarSyKGpqjRSt9MLq9BTjyUXySuS53ZAZCPNx8gB8is8kqYqx2HtYsm2aNJDXdHGlfQpps2zMpdujJni3Y2bdfRnmAgBACAEAIAQFXtqNSjfH5D5rwfHMrUY4135Z1aaPVlHGfcL5/sdiI38R/Nb1p3BVoR7kvoSYwurszQhkRZliwlpjQrWE+xSUe6JocCFtaaMqohTUDX76LhzYebR0Y5kOq5aOgehzNLOy4qNvoZyx30HIsBkRpBAcDmDceIURcou4umZ248MzW0NzW1xQHmGeHxM7Zhenh8UmuMq3fHuXU0UcxIz0HOH7QcWGvlmu6GfSZekqfxLWQzt9zLRGOb+ppHqt/4SMvdaZO4ch7zQz+IKr0UvQbh47fZSzgq/wkvQhyJ0ntDCwPFy64NdPsFRPG48IrFbmXGy9pRIho1hcBnyHUrJY5vjqTJRXV0aEPIGRvx/ZUnGeNXXH/AH7GKqTKifaK25VU4GkuDSS9SvIoVumUojxTXIeNAfOy0TAhjqk1NP2HLLNaWQRphlSO1SdOpUWSi12bFo0Dx7rnyy9tF1H2Sv2k+sZ3h6Kr5RtBeybyU3gY8CzgaDNppWl6OyXv49dikuXXzPJngknxyS2bTafsrRazC/6vuV8qfoSoUw12RW8Jxmri7M3FrqPKxAIAQAgKDbrv5n9o9SvmPGv/ALr5f5Z3ab3P1KSYevIOmJWzbyCCMwQey6cS4oF254c0OGRAPgVmU7kd5oqtA7CjUVCSxl5laRmVcbJmMLS0Z1RHjQAVzzxXyjWE2iFEYW55cVzOJupJiA7gaJXqWfxHmTbhnQ+RUbEUeOLHBOtOYIUPGyvltdBMQQn54T1SO+PS0PbRVzm7ctE/CzyXVj1+eHcm/VGe2juRBANGt7Behh8Vm+tkOMX2JO7+7ziGsIpDYe7a1wjv4LreXzXuKbtq4NvKbNZDAwNDacB6nMqdpi5t9R2KxuXoqNx6CN9Sg2kCxxJBwkC96WPkuRx2u0dUWpKirdGqePUXCumyKEuf93PnULWMirQ0x5qb06tr9VpuKtEd8Ql9gLHM/D/tGyUuCfKPoBXOmXRc+V9GbJdUSJSRxvLqVypwFAO5UY7apETlSovWSoC0cPiYbh1kIcvBRGFMORzCRcEhITnF3F0Q6fUnyW0r4X25r2NLr9725Ovqc2TBXMS2C9M5gQAgKLeFnvNPEU7H918543D24y+FfT/07NM+GjPR14qOpEGOFvAkl7Ij2MM6XHTUffFRlVPcVfqPxGEGhy0PyVWOoyRRUYFQo1FDRYnwptFKitEyHGBV07KuNCiolFMIjRZZpyseWXZZONGimyFFgubzHJV4NVKxr2ittJEFymgBeFO0EZ/vvDBauZ4DUrow47ZnORq5SCA0ACwFByAXoUcjY5Eech48h9VnOb92P6kxiurFNFFMeCG7AjtzyU2Cl2lsPEcUKjTqMgenBVeO+hrHJXDKCYgPhmj2kHmAfNUpo2tS6EWIK1/YK6ZDQ0G0IJvzVmETNn1c4MFCa0HLn0WUo3waXSs18pIYG0Hj1VvLnXHBzSyJvkdMufslZywSX/rIWRAYRp+6sseTb/ixuVjVKZ9leL/pkS+egxMEWHHVTKKIRZbC2hirDd8QuOi9jQanetkuq+xy58de0i5XonOCArdvQC6HUZsIPVuRH3wXm+KYfMwN+nJtglUq9TLxl8mjvIUVq1iySNUtNRmFt1VMF1LxxEb6jgVztbXTKtUNRIRGaMnqMuagEh1FFWWskQ5hVpoUS4c0iZVofDwdVbhg6oom6GY0q12tL8suFUSSLKbGYkg3QkeYUbpIlSIkWSdQ0I8bKymvQs2O7BlDVznZmwvW2Z++S9DFVWjCbNCXYQtJS2JsyS3OhMMUF8zcrKKaXJaTt8Cvsp8CDrQfBXimn8CroUStL7EFfPTobbvXJcuXNtdLqbwx3yzNzcRj6loAdxFgSojOV+0jbZwVuJxHPzC3bRVKi+2eGS7MRoYrhXK7RTJZvLXQOLn8gG8Dh8Xeth1uquWWXKY8qPRD8ntp0QkQ2l5AqQ2ptxVoY88vdVlZwjH3uCSzbN6PBaeBCnzZxdTRXyk1aH4kwx1wb8itJbMnLfJVbo8EONEoaOFj66FTG/dkifihtkUscIg/Ab9Ofh81pBvHNTXYq1uW1m1hvDgCMiAR0K+jTTVo85qhSkHHtBBByNu6iSUlTCdGMnZbA8tOht00K+I1WB4Mrg/+R6cJ7o2QYrVnFlkRHhbokTCilhqPFTKKkqJLqWih7c6/eR5rnap0yjVHIsFQLIr4dFNkiCFNiwDiEosOsjlV2geZMqOSKHmzCWBeMILGpn4bFXguQ2Sdnxm4bUtY6XrfxqvWUUopIxZKixalrfE14DossnLUS0VSbFYwb/fJUfPJFULESylPi2HHk77VSpkbRibmcLCdTkqSybY2XjC5UYfae0iXFoyBvzP0TDhpbn1OyIzCmFeUA1Y+w++CMianha59FR8RKbeQnp6tTxTHi9SSJKx8QIOVSD0K3rayr9S03KjGHOtY78YezlliHctHdd2jlWZfHgy1ftYrPRZ7Z8OKKPaD6+B0Xq5cMMqqas8yE5RdpmL2xst8qcbKuZXXNvXlzXi6rQPF7UOn2PQxZ1k9mXUbhT5itIFCc6HXkFzpuSomUdrsabNkimQ1++KtdlXGjbbvRscBp4VHY28qL3NI7xI4cqqbLJdBmCAqN4JLE3G34m582/svJ8W0nm4/Mj1X2/0dGnybXtfRmYddfLrg7ehGiMWsWSMOYtUwcgRnMNR4jQpKKkuSS5lZprxbPUarnlFx6lGh17KqpAxEgJZJHdDVkyRp7FZMkSFJI4HKrQFe1VdoG5mYtRaY4clZD4mGlouNbVP+l6suUUo42YGO5I93Kopnz/ZYtcmnO0licrr2pX91WrKj7ZjLPxqFDiwK9vcUv9FG3sCr29PitG1oBUg2vpZRNbpUuhpijStmQe266kzVMU0oybJDH2os2hfcIsEkDokZclbGYUPCeRV3K0QS4TsMSFErQwokNx5ta4H0qPFaYcm2Sl6Gc1cXH1PXgV9EeQNTMEOaQRUEUodRwQlHmG15QysxT8Bu08q3aen0XharB5U+OnVHpYp+ZDnqJLgHHQH3h0Ofr5LnZbsbTcuPVj2nMODvBw/+V63h87i4+hxahcpmjXec4IAQGV27s32ZL2/Ac/6Tw6L5jxHQeVLzIL2X+z/B3YMu5bX1Kd115a4N+g05ismSNPYtEwN0pcWVupNk6X2iRZ/cfMLGWL0IaLFkQOFQarIrRwsBSgMugKLJTGXQbqd3BZHDCTeSIMJW3kDE1DstMcuSJDUIAA0bU1rcnX9K9PgoR40XC8EtzBFKk+oUNcmi91oDOnTLgCfqqkUS4E/lmP1X9fqrUVaJLZqruPSv+1VrkVwVk07HEIOtx8q9wqqPNs0cqiiuiw1ZMumNUVrJHYSrIE6EKhYSdMM46CikQxpzKeh5haRlyQ0elbuT4jQGEG7QGu41ApXxX0emyrJjT79zys0Nki0XQZGQ3/kMcAvAvDOL+3J3yP8AauXWQ3Y79Do08qn8zEy0fE0OP4SWn1HqvFmq6HdH0NbuRN1mHNOsOv8Ai4fUrs8Nl7bXwOfVR9lP4m4XsHCCAEAl7AQQRUGxBUNKSphOjJ7Z2QYRxMFYZ/68jy5r5nxDw94Xvh7v2/0d+LNv4fUqqLyzYS5ilMDLmLRMkRhVrB1ji02NFDSfUklwp8/iFeYWbx+hFEpk00691m4yXYihTCsmSxSqRZzCEtk2IiQwQpjJphlZ7L3gONuXivYwT3QX0MyJNy2eVRewOi0ZpGQ0YYOQ9fog6CIbKHyUpkkgN94A+XiokrZF8C5KG10V4AcC1oDsVM7ZU0WGqeyC+ZDfAmeg3r3+qmE98bJg+xXvYtEzWwhBTIknQM1zyBLwLGyBuJCVoyIHdj7RdLRcQu02cOI+q9DSal45X27mWbGpo9Hl47XtDmmrSKgr6OMlJWuh5bTTpjO0ZcPYQRUEEEcjYo0mqYTrk8d/h3QYsSC/mK8xdjvG3deHkjtbi+qPUjK0pI0G5MUiYYf1NP8AcPqAp0b250V1PMD0xe4eYCAEAIDjmgihuDxRpNUwZvauwSKug3GrNR+nj0Xgazwr+vD9Px+DsxajtIonDQ5rw2mnTOrgQWqbAkhTYEFqsmBOFTZJ0NUNgW0EZGih0+oHWx3DmqPHFih1sxyWbxoihYjhVeMURojgHdV26WVOmUkmOTLAcqkfqwCva675cFUV3s3Vw0B4W+dlVM0+IiKyvXWxzVlyQmDRQj/Xqr9yH0Jm7Wzoj48bKtGmrrAtJIaRQclXJo8mq9mNcepSeSMUi8nN2XFpJeK8gTfS63w+Dyh70/2Mf4hJ2kY+PBIJa4UINCOYXFKLhJxl1R3RkmrQy0Iy9kqGsmCbANVzzJY9hVLIYxHgLSEyCw3a2wYD/ZxD/Lcf8T+bpx7r2dDq9j2y6P8AY5c+HcrXU3MV4ovdPPPLN/3t9uC34msGKmtSaA9BTuvL1jXmpfA7tNe0XuEC+bhho91jXvcfAtaO7h2Wekx3m3ehbUS9g9TXsHnggBACAEAICHPbMhxfiF/zCzv38Vy6jRYs/vrn1XX/AL5mkMsodDPzu70Rt2UeOzuxzXiZ/CcsOcftL6M6oaiL68FTFhuaaOBB4OBHqvMnCUHUk18zdNPoIVSTlEJO0QHaIAUA6gFwmFxo0En+kE+itDHObqKb+RDkl1LCDu9FiD3qMHO5/wAR86L09P4Vnk7n7K/c556iK6cjsSSMIgVJFKYjSvQLs1GmeKmuUVx5NxWTkrqAba1r/wBj8lws2iyC+pzJPU1oepUxlZaqEsApzB5eoWsWmVZYf8fxazMfOhaaA8nBd+g95/Iy1KqKN6QvTOIy+8+xcYxsHvDT8w4deC4NdpfNjuj7y/c6MGXa6fQxmBeDZ6KYtgVWWJMErKSJJsN1VzyVEC8NVW6BCm4Fua6MeQgkwdvvEs+HX+ZDbVhNPhBFc9Wjy6L39NqpPC4d10+X+jkyYFvT7MyEy8uBc41Ljcm5Piua25WzdRrhHp24Wx/4eWDnD+ZF993EA/A3wHmSvY02PbC+7PPzz3Sr0NKugxBACAEAIAQAgBAJiQw4UcARwIqFEoqSpqyU2uhAj7DgO/Bh/SS3yyXFk8N00/6a+XBqs813Ib92Yej3jrhPyXNLwbE+kn+34LrVS9Bo7rj/APU/4j6qn8lj/e/oW/in6Cm7sN1iHwaApXguPvN/sR/FP0H4e7cIZl58QPQLWHhGBdbf6/gq9TMlwdjwG5Q2/wB3vf8AtVdUNFp4dIL7/czeWb7k1rQLAAdLLqSS6GZ1ARZ2WDwqyipLayU2naKOLL09024HX9l4WowPFKn07M7IT3Kyln5YsdXTX6rilcXZ0RdqitiOF+V1eMiaJ+4Dx/FvAy9k7/3YfqvT8P8AffyMNV7qPQ16xwCXsqEBid5tkYCYrBb8QGn9XTj3Xj+IaTrlh+v5/J26fL/SyhBC8Y7UONrWyq67kpklhosmrJJLH1CxaogIgqFMeGCl2hJhwNl3Ysm0dBzdjd2JFisERp9k0kl1sJDfw9SaW4L1dPieWSkvd/7g58+VRTrqerBe0eYCAEAIAQAgBACAEAIAQAgBACAEAIAQAgBARZyUDwqZMcckdsuhaMmnaKGbGE4HjOtDx++C8LU4HhdPo+5245buUZXaMEteBpeh5FccVXB2Jpqzm7U0JecY51muqxx4YqUd0qG+C79HlUMi3fI588d0OD1Ne6eYCAbjQQ4UKAw23djGCS5orDOf9P8A8+i8LXaFw/8A0x9O/wAP9fY78Ofdw+pXNaCvHbo6rHsKzskbiOLbhXST4ZZMfhRqi9jwWcoUGjkWHqFMZUVLXdue9m/Cfgfnydofl2Xp+HavysuyXuy/Z/8AcHNqMe6NrqjYr6Y84EAIAQAgBACAEAIAQAgBACAEAIAQAgBACAEBHm5RrwQRVVnCM1tkrRaMmnaMptTYpbXMt4nMdePVeLqdE8ftR5X2O3Hn3cPqY/aFIb8DtbtPLmuOMXJWjps1e5+9FxLxzfKG86jRjjx4HXLr7Gk1NpQl+jOLPhr2om3BXoHIdQDcWEHChQGT2tu+WHFBFW6s4fp+nbgvG1nht+3i+n4/B2YtR2n9SoaV4EotOmdiYFqiyRFO6sTY8wrNoDb/AHanQ5j5qy9rghmo3S2yIzXQ3EGJCprcw3VwO8iPDmvrNBleTElLquDzM8NsuDQLtMQQAgBACAEAIAQAgBACAEAIAQAgBACAEAIAQCIkMEXQGO3n3RbEGKGKEaaf2/l6ZLz8+j/rxde67M6sWeuJGBjyT2P9m8G2VfMLzt65fR90diN7uJtCKXuhxYhcMNWB1CbG9HZm3Nd2h1MpycZPtwcupxKKtI2q9M4wQHCEBWbQ2LDiX+F35m5+Oh8VzajSYs/vLn1XU1hllDoUU1saKzIB44tsf8T8qrxM/hWWHMPaX0Z1w1EX14KuIL0IoeBsey8yUZQdSVM6E75Qy51FKVkNkTaG0Ww4ZcewuSTkANStsWBzkkiqlZstyNgCXg+0e2keNR8Qke80G7YXRvrVfV4cflwSPOyz3ys0i1MwQAgBACAEAIAQAgBACAEAIAQAgBACAEAIAQAgOEICj2/sJsZtRZwydT15Lk1Okjm5XEvX/DNsWZw+Ri4EKLLzMLFpEYK6ULgD1FCV48E8eZKXDTR3tqcHXoeor6M8oEAIAQAgI8xJseKOaD1CpPHCaqaT+ZZSa6FdH3agu/M3o761XG/DNO3aVfqaefMc2bu/AguxNbV9KYnnEbXtoPALpw6fHiXsopLJKXUtVsUBACAEAIAQAgBACAEAIAQAgBACAEAIAQAgBACAEAIDhQFXPQWl0OrQaPbmAVzZ4RcoNrua420nXoWq6TIEAIAQAgBACAEAIAQH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547803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87691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444208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 LA ORACION</a:t>
            </a:r>
            <a:endParaRPr lang="es-CO" dirty="0"/>
          </a:p>
        </p:txBody>
      </p:sp>
      <p:sp>
        <p:nvSpPr>
          <p:cNvPr id="8" name="2 Rectángulo"/>
          <p:cNvSpPr/>
          <p:nvPr/>
        </p:nvSpPr>
        <p:spPr>
          <a:xfrm>
            <a:off x="1587806" y="1069265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 </a:t>
            </a:r>
            <a: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b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SIGUE ADELANTE</a:t>
            </a:r>
            <a:endParaRPr lang="es-C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471484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abioguia.com/labioguia/wp-content/uploads/2012/11/Antifebr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98178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LA </a:t>
            </a:r>
            <a:r>
              <a:rPr lang="es-ES_tradnl" dirty="0">
                <a:solidFill>
                  <a:schemeClr val="bg1"/>
                </a:solidFill>
              </a:rPr>
              <a:t>SANDIA ESTA JUGOSA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>
                <a:solidFill>
                  <a:schemeClr val="bg1"/>
                </a:solidFill>
              </a:rPr>
              <a:t>THIS JUICY </a:t>
            </a:r>
            <a:r>
              <a:rPr lang="es-ES_tradnl" dirty="0">
                <a:solidFill>
                  <a:srgbClr val="FF0000"/>
                </a:solidFill>
              </a:rPr>
              <a:t>WATERMELON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7092280" y="5085184"/>
            <a:ext cx="1800200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8564438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>
            <a:hlinkClick r:id="rId3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8540589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1.bp.blogspot.com/-uhm48Us8UsQ/ThcjqZ2e27I/AAAAAAAADqY/9jFR9TlcxSc/s1600/granad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GRANADILLA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BANANA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331912" y="2850824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GRANADE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APPLE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5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  <p:sp>
        <p:nvSpPr>
          <p:cNvPr id="9" name="AutoShape 2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2" descr="data:image/jpeg;base64,/9j/4AAQSkZJRgABAQAAAQABAAD/2wCEAAkGBhQSERUTEhMVFBQSFBcUFRgYFxQXEhQUGBcVFBUWFxUXHCYeGBokGRcUHy8gIycpLCwsFR4xNTAqNSYrLCkBCQoKDgwOGg8PGjIlHyUsLCwsKSksLCwsLCksLCwqLCwpNCwsLCwsLCwsKSwsLSksLyktLCwpLCksLCwsLCwsLP/AABEIALEBHQMBIgACEQEDEQH/xAAbAAEAAgMBAQAAAAAAAAAAAAAABAUCAwYBB//EADsQAAEDAgMFBQcCBgIDAQAAAAEAAhEDIQQxQQUSUWFxBoGRofATIjKxwdHhQlIHFCNicvEzghZDkhX/xAAaAQEAAgMBAAAAAAAAAAAAAAAAAwQBAgUG/8QAMBEAAgIBAwIEBQMEAwAAAAAAAAECAxEEITESQQUTMlEiYXGBkaGx4RRS0fAjM0L/2gAMAwEAAhEDEQA/APuKIiAIiIAiIgCIiAIiIAiIgCIiAIiIAiIgCIiAIiIAiIgCIiAIiIAiIgCIiAIiIAiIgCIiAIiIAiIgCIo+JxzGfEe7VaykorLZlJt4RISVQ4nbjifdG6PE/hRnYt5zcfkubZ4nVF4juWo6Sb52Omlerk/aHr3r12OIBJJHeVCvFo94m/8ARvszq0XMUNrOFw+RzuFcYHazX2MNcNJz5jirdGvqueFs/mQ2aacNyei8leq+VwiIgCLyVpqYxjc3DxWspKO7ZlJvg3ooLtrs5+H3QbYZzUH9XTx1r8m/lT9iciiN2mw6x1C308Q12RB71JG6uXpkn9zVwkuUbERFKahERAEREAREQBERAEREAREQBERAF450ISuV23tkvJYw+6M/7vwq2p1MaI5fPZE9FErpYRL2l2hvu0+hd9lSirck3M5+vV1Fc6B6KwNXw9ZLy+o1M7Xmb+x36tNGtYiWorjOe7UH1CyFSeQ9ZjRVrKmjSfqVKZRcdM/EKs7DWVaibQeEjwPmvHVEGGdax815UwtsyB5qFvJqunJrq1IyKqNodo/YGmXU3ODw60llgYsYvpb7q5DABG6I5i/mtOMoCo1rC1jgHAgOaXAAXhsEFvXmpKpKMkpbojvU5QxVsyywe1nOY1zS4SBAJkjrxV5s3aXtBBEOHgeYXNhwEboAGWvTwWXtLjyvkVeo186ZZzlexDPTqcd1hnYSoO0NrNpWzdoPuqivt54pxaci7WOnHmqdtSTN3Gdfyupf4pHp/wCLl/oQ06Ft5nwWdfab6huYHAZLExzM8FCLG5gmIki9r81tZTgTvT65Lg22zseW8l3y4xXw7Gz+bjhB11kLGriyOGXTyVdtOs9u7a034cisBjAYJsSYPTJRb9yZUrZl5SrtNp5rIVIJ3Tz/AAqShiJ1sMufPorHD1TlflH2RyfYinT0lpQ2u5vxXHPPxVzhsU14kfkLlt4EH6pRxbmOkFdDSeKTql02bop2aVTWY7M69FE2fjhUbORGY+oUteqhNTipR4OZKLi8MIiLcwEREAREQBERAEREARFqxFYMaXHJoJWG0llmUs7FN2k2luj2bTciXchwXM73NZYvEl7i45kyoj6sLyGo1Dvsc3x2+h6fTadVQUe/c3E81rZcwBnlwUd9fy6Z/XNS8FYB37jH/WYnvUEmWmulZL/ZezAB9V7X2tundpsEcTEHpC3jEblLe3ZIyHUwqSq5rjvNsZNuBsfdNpWspdEV08s5MI+bNue6JQ7Qvafe3SJyiLcVvq7dLiYY0sgHnzHWVTVKWe8Yd8xqvaRyB9RkeoCiV1j2bLL09XKRbs2pQdZzSyb8R5LedktcN6k4GR18lR+xG9w1FyQhLm3aYIkiDBtz8Fupxfqj+NjR0Y9EsfXdE7EYVzcwbLWpuzdub8MqjeBiHZeI+ql4jZYN6cGNNells6FJdVbz+5E7XB9Ni+/Ypgfyo1WxgzByOUdVJr0y0wQR9VExIlh5X8FXi2ngtw33JOHxItbMcVJqBoGUAZZfRUNLEnw6A6Kxa7eZBjQ5310UibyLKul5KbtTtw0aZLGl505GbE8QomydrVKzCa9AU2gWcd67zAAEnWDZdVRw7SC3daJB8Ik9VEp0N6Q67ZsIFosL55KxG5Rh0uPPcpW6d2WKcZNY5/giYTe/ZY6AgqzZaLkD5eC0MwgZrY5H7qWGnI5j3o5DPvhVS7OS7Gy8X/PLyWFQ3Pf33WTDvBxJygSZ1BuPDzWp585tw6rWyPsQR5JGEx5puDhob9F1uHrB7Q4ZFcI5yvezeOuaZ1uOuq7PhOrcZeVLh8fUrayjMetdjokRF6g44REQBERAEREAREQBU/aatFGB+pwHcL/ZXC5vtU+7BwBPj/pUtfPpol+PyWdJHquicxXeoVSofX3UjEmygOP5Xkz11a2NlIbzgBqY6f6jyVnWfH06BQNlfG5x/S23U2+UrOvUmeiw/Y1ksy+h1rh7TDkAaAiNYuqB8yQTPrVWfZbHhzSwxLbDn0UbEOG+7eaWuBIO6e/J3csWR6op5+Rzas1zlBoifzFod3HULYWwQZ0z0KPpgjOBzkHuWtktzyPK3fpKgXzLWz4JDXSC29rtOVuHrgvTB90m4106rCg4T7pggZHI9FvDQQCbFuufoLd7kT2I+CBDr5DP6WWdLGFjt5riJnx1kLZRpiHOuXDwvZH0gdLZze1oM81HHKWUzMpJt5RaYbFMxQ3X2eOGvMKrxWDdTdDsuOh/K01ahp3pEg5Tz5K1wO1m1QGVszk6LTzU6cbfV6vf3IOmVXxQ3j7d0ciX7j3DgT4aR3KWzE2jUWHryWHaHZrqNYkiWvPunQ2yPAqECMxp4rDWHudOPTZFSRbUcUSADI4cOi3muHH9ufHhKqaTs7mMunVbQ9xJBnhz4rBHKpZLpmIbBH6jEDQHLd+RlesMFzSS2T45ggAKtFaCN20DXPx1v3qT/MTcw53MZZd2i36kVpVYN9R4FhNss73m4Pq61F2nD0Stb3d/O5WO9681DJ5Mxhgzc5bcDidx4cDkR4a/JRZXrHXz9ZrapuMlJG8opxwfRWlerRgHTTYf7G/ILevfReUmeUaw8BERZMBERAEREAREQBcx2ob74/x+pXTlc32qZdp5Eea5/iKzQ/sXNF/3I5TEhVlU3VriTZU+JPr5rzLPW1E/ZY/puPF0eAn5krXVNvn4rZsv/i6uPyC14kX8VG/Uax9TGydoGlVByBsfmut2nhA9vtAJMXHHguAeus7KbZ3m+zfci19Rl+FmSXfh/wC5KurraxbHlc/QjBrmyN0DXKw5LaHkmWwIHTx5q0xexnAlzHgNNyHTA/CgAU2iDvOjKxAPAFwyUPRKGzI42xmsrc0VHnN0ZiBGh4OCsMNDgCLO0m9u7McFHNcCIawQPdHxCTxdoViMU4Xm3AEGDpBHyW9c4xe5iSclsi4dgz77iQIFwBHD3lBZgpyyORBFvE+alM2o0UyYO9Ecd4m2XeoNN3uQ6WweBnvAuprowymtytWrEnk1VMM4SDJgRfMcFpZSImQYykZ5W7lPe0G99MnE3+ij1STG6bH+6HTrmqfTh5LMZt7FhsioMTSdQq+9AsbTGnha65TaWzTh6hY64zaeLfuruhjH0nlzBbUGDEf3Zqy2pQbjcP7Rgh7MuThmOh+ytxSshjPxL9V/BpGbotz/AOJfozjaFaJutrTPX1CjNHiPnlC305yVc6rRKY+c/HXxW4Ovmo1M5erLc0lYIWje49O5eSsQbLwvWcZI8GRcvA77rU51ljVrhrXOOTQXHuCkS9g8JZZ9I2cIpM/wb8gpK+L0P4hY2I9rED9lO3AfDwVhQ7f4tub2u/yY36QvXR1UEktzxzmpNs+sIvn2A/ia4f8APSB5sMH/AOXWPiF1ux+0lDFD+lUBMSWm1QdWn5iynhdCfDGS0REUxkIiIAiIgCpu0uHmmHftN+h9eauVqxVAPYWnUQorq/Mrcfckqn0TUj5riDHruVXigrnaWHLSQRkSD9fkqiuNF5KUcbM9jVJNZRJ2Hem9vB89xH3BXuIUfY1aKhb+8R3i48p8VOxTL+uihksSCeJMpq7Ynl6+ixp13McHNsRlwUmu3lfhxCiVKcf6W0lsWI4ezO/2NtRuIp7riJIggqBjMEWO3XAQT7pytp0uuVwOMdSdvN0zGi7rZ+1KeKZuugH6/fmo1FTXS3v2/wAHKuqeml1xXwvn5FZ7ED3TH9pvMxrksKVWR71gwTcd0KZiNk1GkgN3hoRHHhobLXW90lpIkmXTf3oz5qGUXHlYCnGXDyaaDsnB1yL5i88/VlubWIggWNwPmAoW7x96JaOHO3C634e0tva46HMeKKRvOK5PQ3dO80yJkcRxaVmHtJvaTmOfrzWNPEESTu2EGTBPeM1hEyQbag2IJ5I1g1w+/wCTfVoOEyd6NLgzl3HrEqT2dquZVLXRFQX66H1xVYXGZBLRlaS3y06cdVP2ZtSn7QB1rw08J+ikqaViafcjtjJ1tYzsVfavACjW3pAbU4n9Wv0VT/O02/E9oH+QXT/xJwIqYRzoE0yKgPAA7rvIlfIarpsrq0sZN79znS8WnTFQ6c7cne0cWx3wva7o5p8lLnzXzijSXQbO2y5g3TLgPl1K1npMelm1PjKk8Wxx80dTveCwc9RqOMa8e6c7xqOqzL1Vaxyd2DjNdUXlGwlU3abae5T9mD71TyaM/OB4qxq4kNBJNgFzmJqtqP39wF1gC73oAyhuXHRWdNDqll8I5nimoVVXQnu/27/4K/CtLjYE9BPyVrTw7/2x1IHkVtpOJGduAsPAWUhgXSbPLp4IdTBuj9M9fwofsarHh9N265plpa6HA8ird/IK02L2PdiDL3imzxeegyHU+C2gpSeIow8vgndnv4pObFPG0zw9swSOr2Ny6jwX0bDYltRoexwe1wkOaQWkciM1R4LsPg2Af0Q8xm+XE92Q7grfA7Np0QRSptphx3iGiATAEwLTZdepWJYmTRUlySkRFObhERAEREBy/a3ZdvatFsn8uDvp4Li6/NfWnsBBBEgiCNCFwPafYJokuaJpONv7DwPLgVxdfpXnzI/c7vh2qWPKl9jknu3XBwzBkdQuhc8OaHDJwkLncSFL2Ljv/W7q3rqPquLNdzsSXck16WYKi1KXerCq1RHBY7G0WRDT5fcLbhsQ5jg5pg5rJwXhao5IlznZnZ7D7Stf7lT4vms9r7FJl9KHNMktAlwPLlyXEMHD8q92V2jfTsTLeOqz15j0Wbr37o5lmkdcvMp/AZa0amOTvV1sc8SHTfQaH86dyu24nD4gS6AeIsVExHZx0H2Za8Zg5OHKMlF5EsZr3Xy5/BotRFvE/hfzINUXP25TPzUQSy/+rqyxGyaoptJaZa6DFyRoVAqMOR7sx3clFNSi/iRPXKMls8mbyDdpgZni08eiwqsDnAH90b7ciTlIXlBh3w0STlbNdZs/YjWgOdnYkfpkZEBS00yt2RFdfGjn7EftXSnBVWnP2D+shh+oXwcTqDzzX2vtntINpOAN3Qwd+flK4RuJPPxXVrs3k/meV1SWUu5z2EqM1IHzUwFmhlTMRjHkwDboPss6eAac2tOWm6fFsKTKZVXsiG3EFvwm/JTsLtcmz7HQ6HrwW5uygPh88vH8KPisMCIcN06HTuK1lXGawy5p9Rbp5dUH9uzMa9R1UwLNHmeJXhoRaFv2cx/wNG8/TorbDdnazjJAH0U1VEmvhWxpbOd8uub3KulRgQtlOk51hddThex7nEF5J+S6HBdmGN0VyGj/ALjVQOLwOxXnRdLs7APZC6Wjs9rdFvFEcFfhUo8EiRpwjjF1KWIaslKZCIiAIiIAsS5elRcROiwzKNrq4Gq0V8Uwgh0EEQQbgjgQqjF76qsT7TmoZWY7E8ak+5Vdo+zrWy+g6Rn7M5t/xOo5Z9VyDqkHgQe8FdXjGVOaoMbhHOMlt+Oq411CbzFYO9ptU0umzf5lngNpioL/ABjMcf7gtjwubFB7DIkEK0w20ibPEO8j9lzp0yj2L0ZwfpZM3Viaae1Xm+oCUALYAte8vQVjAJFF0XyVng9tVG6yFTNetraixjfKI5wjNYkjqcN2oI+IKX/+/Rd8TQe4H5rjPbXXoqqZW2rbq/O5Sloanulj6Hbt25SFwB4BaMZtwEWdAFzwhcjVxjWCXGB6y4lc3t3GVK43W/8AGDJZ+px4n93QZKWHm2/C3t+DnalUaVZ5l2Ra7fx7qz5vuNsBw5nmfoqLEYgi3Px4Ks3nx7r3RwJJHgVa7LwBrskZizhwOiuQ0+donnpZtk23ue0KoKsBVvGq2Uezj9JCls7L1DmXHvKnWjkbKvBGp17wbdbfNZ1BaDF+JEeCsKPZB3BTKfZM8FItE+7N+g5luAqscKlEOD2neEBzm8dMuEZL6l2Z2izE0Q/c3HtO7UYc2PGfUHMHgVT7M2U+m7Vddhsrq7RQ63zsbRjg2NpgLKF6itm4REQBERAEREAREQBYlqyRAaXYcHRa3YBp0UpFjCM5ZW1dls4KrxWzqY/Sukc1Ra2BBUcoLsSRnjk5Gvhaf7QqzFUqf7Qu0q7EBUKt2bBVeVUizG2PucBi3NGQjp9lDGL4ruq/Y2VCqdhJVCzRdTzg6FWv6FjOfqcsMUOKzGI5q/f2AdoVr/8AAH8VVfh9nYuLxGruVArjin8xzVx/4DU/cttPsA7UovD7Q/EKShOMA1UWvtYizB3nLw1Xa0ewoGa3nsG0q1Dw/HqOfqPEJSWK3j9z5oGveQXkk/LoFNw2HXa1P4ecDC0O7B1m/C8HkRKkejmuDgSg3LLeTlcbsffBcLOGuh6/dbewmI9njW06ghtb+mZ0dmw+Nv8AsugxGwsQ1sGmCOR+hXLbWwrmkO3XMe0y0kRBBkX6rVQsqak0auPTufZW7LYNAtrcE0aKJ2a2wMVhqdbIuEPHB7bPHiCrRdiOGsom5NX8uOC9FEcFsRbGTX7EcFmGr1EAREQBERAEREAREQBERAEREAREQBERAeQkL1EB5Cbq9RAY7qbqyRAY7q93V6iA8hIXqIAiIgPN1aK+ApvEOY1w5gKQiAhbM2RSw7XNot3GucXkAmN4gAwDlkLKaiLCWOAERFk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2" descr="data:image/jpeg;base64,/9j/4AAQSkZJRgABAQAAAQABAAD/2wCEAAkGBxQSEhUUEhIWFRUVGRcaGRcWGBscGhkWHxwaGB0ZFx4cHCggHh8nHBogIjEhJSkrLi4uFx83ODMsNyotLisBCgoKDg0OGxAQGzQlICQsLSw0My8sLC8vNywvLCwtLTA0LCwsLDQsLCwvLCwsLCwsLzQsLCwsMCwsLzQsLCwsLP/AABEIAOEA4QMBEQACEQEDEQH/xAAbAAEAAwEBAQEAAAAAAAAAAAAABAUGAwIBB//EAD4QAAIBAgQEBAQDBwIGAwEAAAECEQADBBIhMQVBUWEGEyJxMoGRoUJSsRQjYnLB0fCCkgczssLh8SRDohX/xAAaAQEAAwEBAQAAAAAAAAAAAAAAAgMEAQUG/8QAMBEAAgECAwUHBAIDAAAAAAAAAAECAxESITEEQVFh8BMicYGRodEyscHhBfEUI0L/2gAMAwEAAhEDEQA/AP3GgFAKAUAoBQCgFAKAUBDxRvBSbYtuw2Qys9s2uvy+lReLcCjwvjW1nNvEI9i4ujBtQD3I1jvEd6gqjX1IoVeN8LyZprbhgCpBB1BBkEdQatvcvPVAKAUB5uXAoJYgAbkmAPel7ApbvimxmyWy15zsLS5vvoPoardVbsyvtY3ssyet+8RIsqvZ7mvzyow+9dTk9xPMlWiY9QAPQGR9YH6VM6e6AUAoBQCgFAKAUAoBQCgFAKAUAoBQCgPjsAJJAA5muN21BDPFrA0N+1/vX+9RVWD3r1OOSWpLt3AwlSCOoMipJ3OlD4t8NrjLcrC30H7t/wDtbqp+2/UEymtRVRczFeFPENzDO1twYUkXLR3UgwWt9D1Gx+hql/63daGWjVlB4ZH6FxPjSWsP56kOGjIAfiY7Dt36AGrHNKNzbKaUcRh7vEL2ZLty/cBLCchgBCQCqjYCJ5Hlz1rGpyxXbKMbumzU+IvE1rBgW1Ge6RpbB2H5rh5fqfqa2SlhLKtZQy3mCxvEbuIObEXJE+lR8Aboi8zHPU9TtWOpVdzN3p5yNr4Tx2HUi2tq5auNzuqR5nP0tEf6dOem5q+i48M+ZqpuKySNVWgtFAKAUAoBQCgFAKAUAoBQCgFAKAUAoBQCgOF3CK7Bm9WXZT8IP5o5nuduUSZhKEZO7Vzqk1oMRhLdwQ6Kw6EA0dOL1Rx56mC4phVTHLh8CLi3SM1xkeFt6SJB3EEE6/iXedM8qVn3H14maUVjtDJnTAcbv4S+VxTOyOdQTInqhOo7rMRsBzU6kt/7RztZQlaZn/8AiU62sVYxdlgUvghiNs6wDPSVIEH8tacpqxCvFNqcT1bxeYWvV+5LZgvJLh0P/rv1NZHfTgVxle3D8nHxhxYWwttD6iBB6Dr/AJ1rtGnclWnnZFf4WwdzG34LEljLudydySfb/NRVlTNqK1I06blLM/ZcJgbOGQQqIFWC5gGO7Hvr86shCNNHoJJIqsb4ysLpbm6eo0X/AHHf5A1GdZLTMrdaK0IeG8U4i+Yw+GzA89SvzclV+XaqlVqy+lHFVb0RoOHftJ1vG0B+VASfqSI+hq6Cqf8ATRYr7ywq0kKAUAoBQCgFAKAUAoBQCgFAKAUAoCLxHiFqwme64Re+57ADUnsK42lqRlJRV2Zi/wCP7cnysPduAc4gH2gGq3VS/szvaluTZ4sf8Qrcxcsunvv9CBXFUfD0YW1R3qxz8PZ2xWMxFlUc3CgQM2UhcskxB3MDl8NcUm74fcnDNuSIviLizMfKxeHCAxLD4lnZxuGAPQ8jz0qqbbeazI1JX7s1kZDxDw30NYvORllrdzdexImCOv2qdOpvRnzpvDIj8L4fiUsKLt2xZzQwFxjnHRtgq9YJnqAdK5OUcV0mddO3/SRG43wG9cc3Ll6C2ki3IHQfH07VKnVWiXv+iLWHORr/AA3xGzwnCZ7zK9+7It20OpQGJaR6QW1J7CJipRzvJamiElCN3vKleKYvid2AC+uiDS2n/nvqY7VGd72epW8dRmtwXCcFgwGxt+3cuj8BMqv8tsST7kHtFIQitdS21OnnN5lg/wDxAwg0TzX/AJEgf/oir7nHtlPdf0PeG8c2HMeXeXuVX+jk1U60UyUdpjLcy8wPFrV7RHBPQyD9DU41Iy0ZcpJ6E2pkhQCgFAKAUAoBQCgFAKAUAoBQHwmgKO34fW6/nYr95c5JJyWxyVY37k7nWBVPZJvFLP7HHFPUk3MPZQ5LeHRm5hUUAfzEiB7b9AaPCnhis+uuIwrgVPE/C5vrGTD2f5FYmfcFAfmpqDoylwXh8lcqakZrE8IxHDXW6GlZjOkkDtcXcA9RPtzqE4zhmUODpO+4t/FHELWIwa3YBdSvoWGYhiEIWPiWSGkfl7VJzVSF9Gi2o1KFzAY3ihdLVi5aY5GENowNuZytG2np17VCMVfGmZJTbSi1p4FN4nxWIdi9y1dRJEsyMF6D1ERrWylKL35kVGT7zRovBeN8yw9i4c0KWtE7gDdfbmB78oqmq1CWJbyyDxRcXuOZ8NHF4kXbreXhrNpVZpALsC7FV6AZtWPsNZy1f5ChFqOrLqdK8U2V2J8QM7m3hWNnDL6VCEqXHVo1IJ1jnuddpwp4Vilm2V1J7o5I0vhfwg+JGYkKnM7mf0n/AAxUVOc8oLLjuOU9mUs2foHDvCOGtAejOer6/barFQX/AE79cDXGlCOiLm1hkXRUUewAq1RitEWHWKkBQCgFAKAUAoBQCgFAKAUAoBQCgFAKArxjrNlQpurI31lieZIHMnWq8UIKxxzW9kRvFOHBjMT3j+5qHbrgyHaw4i7x3B3VKPdQBwRlc5SdNlnc+2ulS7SE1Y7jg1a5+ZYPhmS7iCTnRXyW9CAVMMWE7ZiVmOamqVKDklqYnCyZE8TYa4lvLYBmJe507J3I58hEa6rdGdOMrbyLhaN7GAs4pkuEsxkyC3MjYhp3B2IMg861uCaIqW+JccIxLWryFJyw89ACpU9dpBA9ves1aOKDT1Ow1xEriXiK5iV/ZrauLZgHKwBI6fCfnqZ1qqGzdn328y7FlmW2B4FhbCK192tufhF+6sE/wwFBHdgB3rPUq1pycY+y/sngi1f7mk4bexFmPJunywJhfhjrl1UjuKnRTed2V4pw0NLd8dLa8sXbLEXNM9uCuYawQTIMajrrroa1OWFXZd/kKyui4wXifDXIHmZSeTgr9zp96iq0HvLFUiy5q0sFAKAUAoBQCgFAKAUAoBQCgFAKAzvibxVbwvoX13T+Hkv80fp+lVzqJFFWsoZbzMmzxHG6kMiH82gjsugI771VnLi/ZFNq1TXIk2fAVwj95e+QJj2gAfrUlCXI6tl4s4XfDGGSf/kWMwGs3iDP+4/pXJQb0aHYQW8y/kZZZtD3Pwr07d/btVGVimxHwPHF8jEMonyTnAJgOMsCO2YASOvtUlRwzjfeWpd3zM3wbxbicO+TEP51tycytGhO5Qj4T22rRU2aE+9HJk3OystOBz4rw1sRdb9ktm4N5BCgA6iSxAB7TVka0acF2jsZqUcUnbQ5XMDirdvK1rK2YaG5b1WDOoeN4rna0pyun7P4JNRi7Nlx4YAtGWyFiDoDm9XKdgdejbVRtEpS0ORqRvrck/8A8sXXZyLt6459TMdZ6aAQBsBy5VCNbCsOh13k7lnwfDXcN/ybZUblC7Mp+RJg91g6c9q66t82ySc1uNHhMcJW6EhkIa5ZaDHLOmmqnaY0kEgV11SUcu8vNG44Fxqzikm0YI+JCAGU7EECQddJBI71fGUXkjVCamroswKmTPtAKAUAoBQCgFAKAUAoBQCgFAQeLXriplsibjmFnZert2A+pIHOoTbt3dTjvuIfBvDdqwc5Hm3jq119STuSJ21+fc1yNJLXMhClGOe8k8Rxl0enD287c2Ywi++2Y/wgj3HPkqjvaKv9ibvbIyD4fE4y4Ua5ddBIZ7ZCWAfyiYL9JXPBkEzoFpszuE5OzZTcX4Sli9aTPJksVDBoyKWEgCRqBvWeV9GVTgoySKrE2vPu+Wf+WsF+45L8/wCneuwyV95HVld4mxpQG3asObbel7yrmRBIMQo11GpOg6NU4RWK7eaJuLUbrUzF7AXlUPbuMV5ZGOUfLYe1aoum3ZrMz9q9SPZxb/Cxynkw017xU3TS0IuKlmiRwni7I58wZkH/ADEbX5r0boefORVNWlGSyyZaoKKzzRr24WpQXrOqMAwI5r7ciOY9x7VQUvpkVzpqOaK/xJbuolq/ZuOuuRwrMAZBKsQDBIggn+XpXIRi24yRdF90uPCfjG7ajzkXEW+eYDzFH8J2+RGvUVFxhGWh2nXlHXNH6tgrWExdsXLaIQZEgAMpiCDGoMHUd+YNWqEJLJGxYZq5Bw/hBLYm3cZLoLEODzJOvzG41G9UvZ5fUnZnFSitC54diHM27wAuLrI2dfzL89COUjrVtKo28M8pLq6LLMnVcBQCgFAKAUAoBQCgFAKAUAoBQCgIfEsbaspNwgKdAvNuwHOoyaSzIymoq7M5dx2Jxfpw6ZbY0kmF6epoM91Ue9U96fgVYpT+kzPHOEHC4m0XuC4XEGFgLOZQo1PMjXSqpxUZYSmcMEkUXFsYbNvIn/MulmLRsgOTppMQPnzg0UrklFJXbsVFvHuy5JyKumZYkn8oAEbRynbeauhTa71vUy1qkVvO68EuWFNxbzIWElGXMCPYbH+xrjqqeUl56HFFpGbwxDXP31suSdhoPoDM9q0TUsPddjmOMc4l5d8MWLq+ZazLPKTy0IM8x/assNpmpYZFru43iy28C4sK93BnYDzLc+8OPqVYDuxrU33VJkoZoseJW1Fp1InLctwBv8Yj7Gs1R9524HILJoh3uCq4z2CAw3HcbhhyP6TVMJO1mJU96J3hPizYS/LSEYhbqHp+b3XfvqOelkZ2zO0p4JH7ADO1az0AVGhjUbVywPtdAoBQCgFAKAUAoBQCgFAKAUAoDji8SttGdzCoCT7CuSkoq7DdjOYDgz4m5+0YsQD8FnX0ryzf258/y1VGLl3mZ403J4p+hpwAogAAAbDYAVboaD838V4lMVeI/Chy766QZ02mTHyrz+17VylHc7L5M+0xzSZiuPylwuG9SrlzOARA3gHT4p5VyhWVnF6X3BUcUl4E/hmFS2Wv4lh5dgZmaIBuHoo5yYCjmQK2QndW4mNUsdXkjKeIvGa4lXuLbNu5ag2gxkZcwGcR+Pr8okVX2NTtLX7j4fk24FdG2x9y3YuvcYBUtIzMY11MKo/iJ0AqmlG8VczON62FGT4djMRZx1vznY2sUWKqWJVWb1QgOgg+nSJDdqmpU6kG46xNc4dwuLVny8fbccnAP8rnIfsxNaIyvSsYIu1Sx38bcY/ZLikJnBvAuu0oq668jmZYPUVkpR7VvPcbIwWJ3JPHbkBMXhW0u28ykggNAkBx8xpuDPOq4ScbxkJwtNcz2LyYq35iDLcT41/t1Bgwe3apRlbJ9dbyFejbNH6D4A4l52FCky1o5O+UCV+2n+mtlGV424FtCeKCNLVxcKAUAoBQCgFAKAUAoBQCgFAKAUBwxWH8zKD8IYMR1jVR/ug/6e9cauDvXQZ7xPxkWhlU+qRmUfEV3MD2/r0ryts21Ql2cXmnn6X/ACjRTo3V3oYNLji/+/Uqz5WggcxsI3iQJqjZqig5RfX9rNGfa6d7SRQXsTaXP+04UtZaSWKgi3PODsNZ66VxbPXnFSpzs+RKnUgpOLRL8YYdf2ZLd1stqc7kHVruhEH+HNpuJmRWynKV1OHP0M9KGFW3mLw2AW9dthLd17VvUq6qCyjkHAAg+xq+dbBF3aTfMkk0yw49xrEG8TiLAW2WlQNYfbOxIknWAYAA2AkzCFOE492XXXqcSS01ZbcU4vaLWLK6uLmHjsSw0/pWLZtnmnKpudzRUacUiVjX/ftlYBme2inoZEn5CTPKK11Z4KaT5vyPM2eOOs5cPucvGFhzjS9wK+HuZQADrkzSxHI7wY5ZazUNphKHd1TfXwejKlJK5Kx2MS5YthBdFsO5LBQcilhG5GhiZ1gHXpUE7Np9dfcha7T4FjgcLbYs+Gyh7USJMXbTDNBgfFIOsbqOZEdm3gut3XyvAuj3u7LeaHwAPLxeItj4biK49gY/7617FVVRYo6NGSnTdOpKDN9W8vFAKAUAoBQCgFAKAUAoBQCgFAKAUB4utAJqM5Wjc6ldmC4zxXyyZt5cxhyVOd+fxdNNu3IV8v21TvK1m09eOmvJHpdlGVlc7YTg2t2/ejNcBKmc0W9lC6TGonTUmtDp1Mbxd2Frq2t8s7cr2fkkUvC2kszJeL8Wj4ZkdHUkQFZSCSdNo1PyrXsdTC1TW7mQr0YLvHnhqDGLb842mKZnKBsxzPEk+nTbTfeqKlWUIYIp6vN5ZciEaac7t6mhwvCNyIEH05Roum2u4kHeJnlWLtI4m0ro0ypaWM941A8vLcCm42ihQSzHsD/53rZs006l4K3Hh9zLWpuxT8F4A6ut27llWW5lCgsxXVBJO2YDboasq7ZTTweW8gqNS1yFibl6xdN67Zt3AGJBEsyTodDyExI6mtEnDaI4VLXrq5VSgqOVjd8D4tbv4ZVbKCw27Esoifp3ry61N05OMU9V7G+LxRzO/gvIMNDKDllXHcaGTHUGs+27WqVbS6f2ejuSo0VOPMp+OcLOEdXw4ZLWIYAqm6tIYFOk5dupB5mtVGrUqReLW2V+HBvfbJ3K60FTka3wY9lWkOc6oLZV9GAktJkdY7bRV38fOVLOds7++/rjmRqQU3ijy9jbK0gEbGvejJSV0Z2rZH2unBQCgFAKAUAoBQCgFAKAUAoBQCgKXjvEFSJn0yY6kiF35c57V5G37VGM1Deru3PcbNnpSkrrf0ygN23+z3nukm66OWJGqgyFUA6xt9aqjOM4PFe+frp98/YvdCcZJx0K/jXFmTAsdDdtC1bYL+bKVj/d96ql/vavvaXkk3+CcYdnK+6zfuij4JwAqS92HvGCXOyb+hf85Dasu1bZa0KXdV8uLZdHZlJY6mrJPEeAmA6sQwgh1IDKf809qhT2uUPqd1wIVNnj/wAnbh3iJvLdb2VbiEKW2VuYYdN60VKEXnS0eZXSjKTs9xnsLfGIxt17pzBcoXX05SqnTlOafpV1ZSp0IqOr19WVdlKVRxa0Nxg7q5lVFGuhLDXqTvtsPnXk1KN5JrXmbnStDvexU8Z4bmzs6BbazmzMIiDO0nv/AGrRsanTax6mPaKMcN0UHB/B73UDMzKhgBRAheU6TW6ptuF2Sv1mUx2ZtZuxZ4K43D7zWsVa/duZ86X9eg+Ik7gQIqG0Ue1tK12v+Xlz8SdGTp/JqfEwW7hwbYByFHRRr8BDQvuBFVPaKcsLj3Urqz8Le32Oypy357zvYFnEPYZUGdFDnWCyEgRH4hsSDtpWmngryjGMco2xLjut8/2HTdOLk3roapHVTkBP0MDtMQPaede1Fxg8C6+PD0MTTaxM71aQFAKAUAoBQCgFAKAUAoBQCgFAeL1zKpJ5CoVJqEHJ7jsY4mkjJuyYjELnUtbfMomQCQC06dde2p6V87C1fbMcs42svv1wPWalRpWWqzK7xbdsqQli15uIun4ZMACNWEwAIntr1q+v2Uk8Dtq29eOVuL/ZKhKth77yWSMxxPBrgsQrXrhuKXU3okBGkPnUkmcjQTmme01ZZ4sG9aePoWKE6lHHu/Bq8LhVXMczlSOZWB1iAJ/trXkYlTvijovPg1081noWSqSkloVXFnW0rXPMKrqSDBHy0n5VRGmqkrRjds0KSw97cZzh/DGxs3boyodVRZWRyZ2k8thIr0p1o7L/AK4Zvf8ACRgUXUbccl7vxO1zwyVh8NcKEHUAkq0CIIJ+4/8AFch/IZWrK6fqcezThnFu5Z8A4wWusl1MlxNGA2IjRhpsSBr2+VU16EYLHF3i0/X9F1Oo6sXF6ol+K8QbmHcCfSULR+UMGM84yg61HY6kXUvJZ2aXjuI1KLisiw4dxJSiW7ZJckCQJyj8x7D/AA1yjFuZKVKyxy0+/IsOKYc3rWVlNxWT1FiBHPXTTlqK0VIVasoyjLz4GddmsSeXIz/BMDcv2hF7Ja0C+n4lGgZpMiY26VWqdLtGnxzfPwIzU0siTwvGNhbzYe/btgsPQ1pFUMFIIWBvvttDVspVoxc1LVa789V5Mjhc0rG94aDkkzJJOpkidhr2ivX2X6L8XfPXqxgq/VYlVpKxQCgFAKAUAoBQCgFAKAUAoBQEHjKFrRCkgkge+ux7Gse3Rx0XDjl+i/ZmlUuzKLjYm5OiuyrJ+GVdZP1X6V4jrwpZLc2l44Wes6SeFck36r9kbw9bjMzH9/cZ5mJS2gOWQfwZgrdDmXpV1LB2atqs8/XPlpfccr3cnL/nJL1+9rke+9ryLiOQbmYyX1YuPSZPOazzqyWUtb353Nsac3Ui4ru23aWKXA8UFi0tr1khnKpqXyyQoA/Cg5EmPV7Ad2yEq8oqKySzfPP7LcuJTaNOclq75JcCr49ifOCK4a361gXNFaDqpacvtJqzZKTpN2s8nmtdOHIVnijhs1nvNngLdwIBbt5jIj1Lly9ZLfasaoOcr3sG4x+p/csJZrUlVMaidCJmNhtTC3Sana3v0yvuxqWTZiPECP8AtSeSw8/IVaBoqEyC3UzsK0bNGMNnkq303v5/BGpDvqVPh7FpgPCKlJe5eLndxcaZPz+w+lVx2uU84RSS5L4/ZCULP6s/Ej3GxmAaWi/aA+PKAyqNy0c45jSroulUeH6ZcNb+H7JRm7Wm7o06cUz4dSIUupEfzDas8NrlSkowV7Nr3H+OpSZw8OhxZS0LbBxCywIURoW1AkaaRvIqcKGOo+buv6EnFd6T0OuNQvdtoT/9hTXplJidDseVVPZpS2hxd9y18H7EccYxxLhc0PBMZlz2rmhVoUn8S6wZHYc+de7sNdJujLVe/VvcxbTTxWqRWqLoGvTMQoBQCgFAKAUAoBQCgFAKAUAoCtxOK/eFPy+o9hBj7g15tau3W7Phn7Zfn2NVOl3MfHL3Mw939qOpW1h7YPmPoGuuB8IMTlmJ7ac9MMIqrHvWSS9Xx9dx6Modjks5N6cF8nzhfEzZV8Ld1KDNafcNZJ+H/SSI7EdK6tpts7jLNr4/Jyez46inDR/cpPHuP8gsLaDzHaA0CZOxBjTQ79K5GKlWlF6Jt+Wv2NOzt9jib5W5/wBnHgPAz5ZBOZ93uMdXbciTyA06aVmrynWn3N2i5depZHDQSvqyZjOEqUJZcykxlOvpH9Z/Ws8Kk4LLJomqim8LKfwziThcQ9kEm2UL25JOWDGX66/OtVacalFV39Sy8XuZTKl3uy3a+W9FvxDxNbtCc+Zz+BQWMbbDlWahSqzd7ZaO+nuRn2cHaXtqU3h3Eo2Iv3QRDEED8QBUaQdRBka9Ks2uM40oU7aempZC074Xc2eFvliTlICrKg89yx69B8zUKaUI80nlyWvm3ZepTUhhsr6v+vyz5xbElFe5eA8tQddyw5COp2gTvVdWnOrVUrZ6LdfrwK49mo5Ga4RwnzQGusyzsquVCryUEETpV8nKM8NL1++uhOUHgvL0Jpa/gXU+YblhyF9fxWyeZPNenuB3qmMraLDUSvlo/BFSV3Z5o6cX4j5gQ+pfLIY3QrEKw32GvMEbe0aWQnOc8cpWvu37s9V5Z+wwwhkaXgWMHlIyXldrjNLFSAWOwieQEfInSvZoS7KCs827ZrVvTQyV4uc3dZJbuCNIikbmfpXqJPezCz1XTgoBQCgFAKAUAoBQCgFAKAUBl+P4lhdK2wBcYRsSGAE9tRm69K8XbnOFTFBXbsvu7/e/loerskIunebyXt1YpuFYJ2wZEpldmNsagqcxuOr9NRHPRRWeUL0U21ZrLlvd/RehqnVjHaN91rz3K3qUvGcPiEtqxthGZTbQMynOzOpVUCkkn7d6jToaRa1fLPw9fA09tSu3F3tno+HM4YvAXbbWxjXJVMrh1t5wjD8JMgx329qnKEYPBDJ2t5eevhz8SMakakbxXvYvuF2Y2dWVtdAIIO/Pp0FefKooS56O6VufsKsrrT3PfEMANStxhvIU/FzB9RgTvOg1160lgvhet9V7fPtzFGu1rH13GN4nh0fEC2p0VZuMW+JZ0QZSNzvGu3KtsG6dNyfkufE7Vi61RJ+di54ZgreYKiKoG8ACTHMxoPesbnUqT70v6LnThRp91EbjHBijjULdGqXEiDOuvIg7QY/SrsTptwn3ovmRi4zjjhkyz8M8dJtt5gyukq/Se3uDPzrlSPZS7ud728GUzpdrnvufOO4jzcMVUlyr2yMsnQMJBjXTftFQoTUHFT1SdvR9e285Og1JO28m4ZlYWkCM2ozk7CJMktvryGtWQtdyb3b9Omdm5RxO/gT/ABAD+zu5IPwhREw7MqhjOnpJzRzgVdCjGa7Wbvhu7c7Z/wBb955+JJ4ErX38jpwzD27KW8w0gAz0I+9ZKfZxqKdRa6+DyJzjKScYEPg/DRbxLeSQ1nNnA1hX207fpmPaJ7POVSsoRd1CWvFLNee6/mJpxpvFldf2bwGdq+sPHPtAKAUAoBQCgFAKAUAoBQCgFAUuIcjEZSIB9WbtkCj7g/SvNqzf+Rgfj7W+6ZuhFOhi8ve/wU1u0+He5KxZFwODIg5lyvl15DlWGtGVJ3n9Kf3Vn92bMUKyVn3mrejurlfw+yXxQuXipNsBVTWbVvJq8H8TQV7T3qOxzyUXk8k78Ela3WrLa0Uqbw6a+Lb/AB+CxvA5ct2SrTqNo1E/Ubdu9UVpyjH/AGXs3u87Pxv1mRhZu9PVdWMW9xsG162CfLaAhEkBiwJVJ016A6CdhU7qcLv6t74pb/ZXfPibVhdpedufAnW2vmJuInRSuY5eUmRXnynSV3hv52/DO9m2rla+He3dJcHJeYE3E+DNyBWdCdNZOvzrapqpSstUtOXjvIweCpmabhfDcuZ2YMTGgnQZhI13J05aRVcVDA2uX3S/JzaNocrQS0v9meuPlHls2WIkECOp1JnaPp3ptNanJuUY55ENkjOCsVXDMFbclmUKrHNHyABPKYGgisc6k5PDe1sv0W1bpZF6/CkdYKlRG6EqR8xBq6GzNWkr+efszE52eTKTE4q5g3t22Ju27phbh+JTvleIBkbHt9Z9kqkZS0cVey0a5cOaZN1MVky7x+Jt3rZTzVUHLJBBIZSGH3Fc/wAq1r5XWeWvXEqUVF552LTAoGXMHzkD05ssT1Gm/ea9DZezqQcqbu1xKasmna1k+Bywl6WuAaMSojovP+3zFZ9llFdpGKs20rcF/fuyypDKL3Z+ppsKsKB0n9dq+lpRwwSPIm7yudasIigFAKAUAoBQCgFAKAUAoBQGZ4zjD5gKbqTy1ICFj9OncV4e11W5uUNV7rC2etstJdnaW/5SKe7xEYi8rXGixaZcqj/7LpGb1fwICCepjpVb2iE0qlXRuyX5f5/aL47POmnCC71s3y+WRvEdjPcZrLZb9rUMOeb8LfmWIkdwR1qmpNQqSW6+fnvXNLf07qEX2axaPTyOXDuP+YmVtTAMTs0eoA+8/es1SpOF6bzXX31/svlsiynHLrL4KDD439ov3Lzara9KgideZMg0rwlTjGL+qWbz3bkWQinLBHRZee80vCLltVLshuHnGwHP6CoUHTinOcW+XIhtUakmoRdl19znxG7ZYsiao42nnVNXCqjdG9lp4naVKrhvU1Rn8Fxe4qpbKuzrvA1JEgE9JGvzq6tRtiwu0W76+3ln1Ytaja8tes/M6YzzbkZ7bqpIknt1j+tVQdOP/V35kozp2si4wjNKlbYYCNQRHudf0qulbFuy4lVTDZ3djUrZfISjLJgtOxkCI6dOm3SvdVObpuUWs9fNZdfB47nDGlJZbjNvhfPfLchktNO2gaP6Ax868WLm5uMXbLN8ukb54FHJZs0WAt28oC2wUjfb6CvU2ejRkrYLri9TBVxxetnwKFiLGIu20mCVZQOUzMdNVn5968zaU6FR4Hpl9mvvYupNSWfiW/Crit5k/GNfYxFaf4+cJqeL6tV9iNdSVraGrsmVB6ivq4O8UzxpZM91M4KAUAoBQCgFAKAUAoBQCgFAZzjFy2pfzDGUzIjVSuVlMjbtXi7XUpwbx8cuatmj1NmjNpYd/wCHdMzvC8Fb88eaPLzEXFUTDMVAh5M5soFYKGCVbBUWHLJe/l1xR6NarNUW6ed8m+txO4xh7bNnOm4JkjSSOR2kc/zd6ltThiuvfxt+N+WfMq2WdSMcPx+TKWsKL7s4AtWk0tsBDXH1BII1gHT39qpqpwp3k+8+PD5NkaklKyz4nJsB+zhvxqWOqkabkmI1OtVSrY5JO2ltcvUupytp4mm8PX7Vu31V9SSdTyJH0A+Xer6G0QhlKOT3GPbYVas770VHG8atu23kJbE6KQIgnn0iNflVVPDVq4Xp4dalzVRQxSbuuPW468Hy2lAADO+/X3P6zVUpd55X3LkutDs6bazeSLvDZrhMlSNdNpIiY/znWiEJVr4rPlpw063mOphp2tdFPxD/AOORdt6KWysOUk7gctayToZ93nZ+H44XL1PEsMjphuNk5sisyGQSBpE6R1p21Sk2m9Vaxx0YNJvVHjAuWQhBmYu30LE66aHtPyqEE27b3brr0J91O7eXXX5L+7Ya1aVywVgDm7CNh8q9WtSnQpKpfMwKpCpNxayIXDfT+8Iln1E8lHX5frXnbMrNVJK73cObL6vfWFPI7I+bEsy6AqoY7AQWme2ojrNaJN1NpvDJb+WnxkU4MNPPy56myw3wL0gROmlfWU/oVjxZ/UzrUyIoBQCgFAKAUAoBQCgFAKAUBnOL21F8MVYn0gQJALFVBjqAW15T2rx9pgntF7cPdpetr5nqbNJ9jZPi/RN/GW/zM5xTiYuWiHAS9bdYBnNpBBM9+eo9tK8yrWxRUpJKcZedrbz0qeyuMu67wafhcocbxourKnxANByyNevKek1GhHNY9LvxzNc6OBPDr8FpwK6nnKgHpVVVA3tE99tTH05Tpf7K+KXP9dcCqvTcNnyfic+K3Sc4yEE5gQFMZhzHz/Wsk6cu0u1ZNltGKwrO5TcIwrXhldslpBGh1JG4npPSrpyjGXd+p53e4jVTdlnl7snPwWySPKlCNpEK3MactYg71H/Jno3fxIxpqOq9H+Dpw20GuEFsjroRIkexiKhF2dpLXy+S6pV7ndV11zNQ+Dt5DbVoKgEMNw3OPnpW3s6dnFPNZ/PweUqtTEptZPdy6zMhfsm7e8nMSoMsZkf2796xU0730b6vzPVbjgUmutxo8PdRFCqFAB1JOhjcCeU69ga6owtklrq9/rubMM4Tk7u/gV/G7QUftFn0uvxDqv8AF+tVrCnhWj9n+95yKk3aR7xPFs9p1Lb29BzJ30/znXI1qsu5PNfDud7C3eit5K4c4ukEtCERpox/sPvUqDhGSVSVsrdWFV4Id3N+xPN5Gv27VtQAG9Uc4IifkD9q3qpCrtUIQWSbvzM6jKNGU5vdl5mzr6c8IUAoBQCgFAKAUAoBQCgFAKAUBR8YxXlXUckgbHoVIMz30BHsa8nbK6o14ybtl5PjfnkreZ6GzUnVpuKX97vzfyM3xXiIurbt2oRrhIuOYDC2vIE6yQRt1navNntMa1Puq2Wb9kr+Gb9ND0qNB0puU80tFze852cODbbyrYCL8THckHmTzrMoTnTk4RyW/rr0L5TaqJVJZvRFJj3OGYXrXpAPqTltrHuOlco1G5WWvXqa4RjVi4zz59cCTx7jIey5BkqD7wNJHyq1ydWqovc7fHqiilR7FtvhcjcFxCrbtLIIgbdY3g1RWv2sr8ScabdO64GjxGKBtHOAy6gHoQculX1JqVNpq/BmOnTaqLC7Mx3EsVF5HHT1Rz10H+d6powxU2melbBZPfdEyxi8Q2otNBnU6bz+tQ7LC8Sl1vK5YFqc8E1y3cuyhBYSJ3/6vvRuNo2fItcYTWuV0aLw3YLA+YnpyganXUmf6f5Fa9mpxk3fNGDbqii1gedyLxy8yhs6ESmX3bbSs1aMu0tLX43luzRhJd17/Y+8CwK20BIzO/P2H6f2qmSVR4paN5L7spr3cnnofeLQkMFhhlIj8QJAOvtUZ0VCdnkiML2yLXwhgT5udtxmJ9zEn7wPY16v8RScq3aePp0/vwM+31rUcHG3XXI21fTnhCgFAKAUAoBQCgFAKAUAoBQCgKzjlq2y+uDESOeUkTH0rz9vVJx71svW11fryNeySnGXd6e4/Pcbwz1+ba0AzQC0yPhLqNxrp9K+faSp5aPnuufQ0qixd/p20LPgmBuPYuK4AzgC2VYGdWJOnY/atdCm3TcVv0979fBTtW0U41ozhu1uvCxnuLcOuJK3I9ZCruZ177fesji6bT8T06O0U5q8dyO1jw1Z0W4zM8aqCdDsQR7V11pXyfojLOs3mo5cXvOONwNtHQ5ibROXUt6TsAYI5VXKbabWbLqV5RtazXAvr7WjbWzPpIMwY30ERqNZFd7VYY9eBihCak6nXMzPC0R8W7ZZS0uULIGp1JnYnbXtVzeGjFPO7vwy0RqqYnezzyWl83m/waBA9794WyrOUdzvpyif1qlRnPvSeV7efArbhR/1pXdrnjEWyxKMYuLJVp36TUZxxd2ev363CLio44/S9VwPOG48VteqJGkfxA6j20ilOc4JwT6uvwcnscZTyKni3FRdgAmSy9YInlykfp7VJKcm3LmaaNOMMi8tXCXREB1TLsNO+nP3qFOLckordbrq5lnFKEpS43PvFcKUdbbMX0GnQSAAPn+ld2mlKFRQbvp6EdnqqcXJKyNn4YsFMOuYQxkmdzruf8519F/FUnDZliVm7s8HbpqVZ2ZbV6RjFAKAUAoBQCgFAKAUAoBQCgFAR8VYBViFGYjoDPYzvWerQi1JpK75FkJtNXeRg8XoWTJlcw6gkqw0JDIJ6aEfw6wa+cqXheM1Z6/DXl9uJ9HRaklNO605eD/D58CLgGv5SVe3bCuXGdgRm0JACzpMyDFQp3hZqWSd0WVFRTs05Xy8vMrOMcSdr1gPsrMQQZERtIG07c67jdSEm87aLfm+v6LqdGMVaG/XyTJ3Bbru8pIaSZI0KQdBoKjTjJPu6ja404wtLS3uQOMJdPmZljMZ7TtO3SoZKeZfRdPCsLzsRLNlrkxcLHaLY5Dlmb26Ck3CNk16/o7OaStayPWDAtZkkK7kmHUgmdfSdiPmKslPtFfdY4lFWte1/fmX3CFfy4eAiBjoZn6dq5GN8r5amXaXHHeOrscOL2WFzNmaBOUyIjeJyzUarUZ5lmzTjgw5en7KThuFS47u/wACEwJJzNvqCdvYc+lSqTaSSyuuv7LKl8Xd3mhfDllkooT8u+mmlZHTt3kZ1KKeG+fE4YDF/s12M37srmBO4A3B9v61fQm4yUo8cyNWHbQaep14Nirl/EKxBDZR8Qjr6oPvpVkHOVeOd5CvCnSoPhc/TraQAOg519bFYUkfKSd3c9VI4KAUAoBQCgFAKAUAoBQCgFAKAUBT+IeD+coZIF23qs7H+E9AdpHU1g23Y+1tOP1L3XD4Nux7X2LcZZxevyfmmItm27XLqg8k6DeT7joe9fMR+nCvM+qp99Wi+v2WGJvuqxcIu2zlJDCCV5EHXTX32q/tHbC89H1wKoU6c5dxYZZrzImH4gcPca2GlIUg9m5T2g/Sq4uWHFEslRVeKdrM+4jFtibgtBvT8Tnb09D7/wBK43K2KXl8kI0o0Vdk+wCfTYAVVPxnTUe3ue1djBt2j4lc7LvVc3wRHxuE9RtXlB6Hv2+2vaq5wlTllkyyE1KGOGhRrxV7YuWmbVZWeoOn/TP1NaYwvaUdGi2MYOSb4/tfi5IbHXro9CMwMDoD/g2PaqnBLKcjrjCG448PsOBknKWbNDSPprlP2Ndqyg3i3WsMSjm89ermla4luzldp1JzSRB/tyqDnFwSSvw8vkxYZzqYlkVuDtrcIYBZEwGmFUczuSTpp/7ri7uTNM24LPr4Nn4T4WcxvProAsiJ2lv6D2Nex/GbInPtpLJZL5PC/ktpTSpx8X8fk1Ve8eOKAUAoBQCgFAKAUAoBQCgFAKAUAoBQGa8ReHWunzLJUNGqkelz1bkZ+Xc15G2/x8qk+0pWT+/n8o9TZP5Dso4Jq6470ZHi2EW2AHstZYnUalT1y6wR7V4dWnUpys42ft5M9yhXc84zUl5X8yGeFm8xYW2OUBczGBHICY11712mp9ndafksjtMIZN5vgd24cEg2oRiCCPzLEzoZ03qD72UmRVVt97NdIiWhcQgeYhVWmPUDmnmCuhn9a7KS3XL5OM88ObRK49acFHtsGGnpJMg9AQDU5Yb3b3FOyyTTi1/XEquGYZLl27eugEJlISDBMESfbL96lKeGmqaO1ISU7LV+xdZGcLLraVhoBqQIy68tiPrVCglqMUYN2WJr+/wVmOlg6L62T8cc9+sCP6VKKSkpPQuSVlJ5JrQ7YfCcyPNZQJkgKvOBPOf8GldtdZZIrcrPPK/mafw74Z81zevKFU5YUfiInUHpHMb6xXo7F/HdqlKplFaLj+jyNu29U/8AXTzfHrebhECgACABAA5CvoYxUUorRHgttu7PVdOCgFAKAUAoBQCgFAKAUAoBQCgFAKAUAoDji8Kl1StxQynkf1HQ9xVdWlCrHDNXROFSUHii7MzuI8JkBhavNkYfBc1g8irbj2g15lX+Kja1J232enXqelS/k2pJ1I3a3rrMy7cFa22R7DF/VBklWA5qevOBrz0ryK2z1oNpxfla37+57a22FRYozVsvFePyccZYg5HzCRAzAh15ieZWf851nacXaSz8LezLKcsSxQtlw0/TKtbF5kEA6EgSfVIjUabTzqySjTd5LUvjWp3LI8Lu5PSlzMw9QFpmJ7kgheunepQoVGsWF+j+DN/k01Uu5Ky5pfsm4LhV4IQLFy60RDDKI21zQB9TSns20VJ2jTa8cvvYor7ZRxJ40lyz+1yw4f4NussXGW0DqQon/TAIAHzP9a2Q/h605YqkkuG/4Mtf+Xpp9xN+OXyaDhXhm1ZgmbjSTLbT1C7fWa9Oh/GUadnLvNcfg87aP5KtWy0XL5LuvRPPFAKAUAoBQCgFAKAUAoBQCgFAKAUAoBQCgFAKAUB8KiQYEjY9K5Zanbu1j7XTh8IpYH2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2" descr="data:image/jpeg;base64,/9j/4AAQSkZJRgABAQAAAQABAAD/2wCEAAkGBxMTERUUEhQWFhUVFxQXFxcUFRQUFBgUFBcXFhQUFxUYHCggGBolHBQUITIhJSkrLi4uGB8zODMsNygtLisBCgoKDg0OGxAQGiwkHyQsLCwsLCwsLCwsLCwsLCwsLCwsLCwsLCwsLCwsLCwsLCwsLCwsLCwsLCwsLCwsLCwsLP/AABEIAMIBAwMBEQACEQEDEQH/xAAcAAABBQEBAQAAAAAAAAAAAAAAAgMEBQYBBwj/xAA8EAABAgQDBgMGBAYCAwEAAAABAAIDBBEhEjFBBQZRYXGRgaGxEyIywdHwQlJy4RQjYoKS8QeiFbLiU//EABoBAQADAQEBAAAAAAAAAAAAAAABAgMEBQb/xAAzEQACAgEDAgMHAgcBAQEAAAAAAQIRAwQSITFBBRNRIjJhcZGx0YGhFBVCUsHh8PEzI//aAAwDAQACEQMRAD8A9xUAEAICE7a8uCAY0KpyHtG1OeleR7FVlkjFW3SLKLfCRMBVip1ACAEAIAQAgBACAEAIAQAgBACAEAIAQAgBACAEAIAQAgBACAEAIAQAgPON99+qOmJOA04mtDXxa5F495jBxoQK1sSubNmrhG+LHfLPJdmRhDjsjXLmkPIqBnanEj6LDLDfjeP14NocS3Htv/HG8omhEYAR7MMcK3pjxDCDw93zU+HwyY4vHJ2l0Kara2pR7m0XecoIAQAgBACAEAIAQAgBACAEAIAQAgOEoCLGnNAqykoq2SlfQY9q46rknrP7UarH6nQ53FZfxeT0ROyI5DmCM7rWGs5qSIeL0JbHgiy7E01aMmqFKSAQAgBACAEAIAQHz3Nkum502vMxe+MgegXl5nyv1+53YuhZbvbswY8s5z6F/wALSBduHn1JXm6vXZMOZJdO5ooqjY/8TyzYLY8MuxPLg7IVDWgDCTqQXf8AZevo86m2q+JzaiLVM9BXecwIAQAgBACAEAIAQAgBACAEAIAQHCUBXzczWwWeTIsatloxtkdnFeVlyOTtnTGNKhXtQsdxag9sFG+htOCOkZ+ocRTJwNI4Eio+a68GbY/gzOcLRbL1TmBACAEAIAQAgBAfOeypKJNY3udgbGixHYhch7/ebY6VIC8nUZo45cK2vt3O6CbibXcWVfDgubEFDjeOXuUaSORLSfFeJ4lKM8icfRfk0V1yPSM9/DzVWgVNxoHfhiMPZp8VvgyzxpZYvp1XwEqlHaz0iRnmRW1ab6jUL6DS6vHqI3B8913RwTxuDpkldRQEAIAQAgBACAEAIAQAgBACAEBCn5igoobSVslIpjH8x55hePmyucrOuEKQ0+atUD7zXM2a0dZMilc/RSkQzjpon4aWUP4E/MYmpujak05Ksl3ERuQjOiPDWXrmeHE9FfTwlOVIjJUVbNq0UAHBfQo886gBACAEAIAQAgPJZmWayGGwwGtHvADiTiJ7lfJQyOc25HoSdF/JvxNa4agea4cyalRKdlJvBKF92ijgcbNDUWc3xHyXXpcm3r06MPiVPuL2Btwhwa4lrrUOX30U5sMsb83E6a9C6S92Ru5Ta5p74r/U35hdem8eS9nOv1X+V+Poc2TTf2k0bRhfm8nfRen/ADbR1fmL9/tRh5M/QP8AyDOfYrJ+OaPtJ/Rk+TMUJ5nE9irLxrR/3P6P8DyZimzbD+IeNvVbQ8T0s+mRfrx9yrxyXYda8HIg+K64ZIT91p/JlWmuopXIBACAEAIAQAgExHUFUbS6gzu0pmtgfvguHV5lW2LN8UebZVxIgNjl634rzep1LgaMyW5X5IBFG5utyJp5ZUUpLuLfYamdpYbAdaI/gFEqZidJ4hZ7DVI2W54hQ4eJz2NiRCAAXAOpYNaAdSe9l6uhUFFtPk4tQ238DUruOYEAIAQAgBACAbjuo1x4AnsFEnSbJXU8znx7q+MwHoTJG78SsOn5SR8x6pqlUrIiiRtpvuhwzbn0yPyWOnl7bj6lpq1ZWRdmMmGHCQ2I04mnrmOh9V0LPLBNbvdZG61TGdn7XiQXeyjggjU8PmFpqdFGa3wLKVo1Wz5sOaCNQvDz4njkwWDXBIZF3IcWLsupbJIpydwq/lR7EWGBV8n0JsU1zhkT3K2jkzw92cl+rK0n2FiO/wDMVvHXayPSb/ZkbIegsTT+PkFsvE9Yv6l9EV8uB3+Mfy7K3831Xw+g8qJ3+Lfy7K3811TXb6f7HlREmYfx9Fm/ENVL+v8AZDy4+gkxHHU9ys3mzz6zf1ZO2K7EWcdQKI4rdydk2UUR1SaX+VP2XoqO1bUXXQZiTQIo5tNRcZKSUNOJFwSCRnWhA0qRn1QkZiRXWxZ+H2FKQ+RELg7LtSx6BWoC5GSxOJcKBufM6NXNqc3lR+L6f98C8eSg3zni2NLPbSsOMyIG0qMUNwc2o6ha+Fxcd0imfpR7VsuebHgw4zPhisY9uWT2hwytqvoDziUgBACAEAIAQEPa7qQItdWOHcU+ax1M9mGUvRMvjVyR53O/CV8li6nexe7MFxc+1vdvpW6tqqpE8GnOz2ubQ8FxqD6oq51wUH/jHwYlsq+6eXArWeaMo1Lr3JqybPbIZHaMdnDIjMfULlw6yeJ7Yu16EbdrshMl4kvZ12aOGXjwXRKcM/Th+houS0gTNRZcOTDTLpElkwstrXQOCY82OrLLJGbxjgiraOoZRwFCItFqCNgrEpWZ2RR3EtVmUuhFBVSnFAA5SssRTDGqvPFDazhihVeq9CdhV7SmeC6dJkc5pBwoqfb4dO2vEFeqTQwXYs6EchR1dL0/2iJGjF4Gvpz6dEBEiOqaC3GlvPRXAhoJIaK3408jwRtJW+hJcthUFBl93Xi5c3mT3M0SogTm6omyGNFHC+P8orck8F3aCeaU9sOfX0RjlnFdT0vZ0m2DBhwmfDDY1g0s0AD0X06VKjgbt2SVJAIAQAgBACApt6ZoNg4dXkAAAmwuT0sO683xTJtwbfU308W536Hn8/OAHBhfUmg/lxKVOXvYaea8LFjb5tfVHa1ya7ZssIUNrNfxHi45lc05bnbKk9j+CmHBVr1FR4WIKufFvVkRlTIuS8pquGb9RQINj4jSivGV8Mo01yiondnuh+9CqRq3Ufp49F1QyqXs5Pr+fyawnfDI8tPhyvk07RpRLZHCweNgdbFWbgQLbGVdgpDjZhRtZVwQsTCcldgr26WyNgkx1PJOwZbMOe6jBXidAurFp5ZHSKtpD5hRAMgen7rWegyL3eSqnHuUs08knQjiurQw2ybfZEzIjq8ra/Oq9FsqGEAZetfoQiYI8YV5nmL9L3WhAgODQdTwIUDqSNkyz3EuFXUsBWzannapp5LHUqUse2PcJpMvpHZj3uwmg4moNB0BXHp/D8ubJt6LuyZ5lFWamTlGw24WjqdSeJX1Wn08MENkF/v5nnyk5O2PrYqCAEAIAQAgERoga0k6LPNljig5y6ImMXJ0jNzsXG6pzPkOAXxWozz1GR5J/ovRHpY4qKpER8MF7ete11lDqXfQ6YpLjwC1kuCqJktESLIkrJ7HLoTMWhiZh6/fVcOow37SNMciEXdwuKjpofhRq2OafBmUoVyis2tsQPOOGcETiPhd+ofNdODVPF7M+Y/b5FoZOzM7FnnwXYY7S3g7Nh6O+Wa9KOKGZbsTv4dzaydAn2nIrCeBrqgSWzSyeIUKE0q+URQts2FV4RQ42bCo8LA3FmcRwtP+lri07bM5Oi32aGNbY53JpmvUxPHBVFmE4yZY4+y28z16GVFDt9zS4AaZ8boskZN0axi0rKh9MueY+mqmyQeDoa04X8lZAYiPybQ51NbjgLaarSyKGpqjRSt9MLq9BTjyUXySuS53ZAZCPNx8gB8is8kqYqx2HtYsm2aNJDXdHGlfQpps2zMpdujJni3Y2bdfRnmAgBACAEAIAQFXtqNSjfH5D5rwfHMrUY4135Z1aaPVlHGfcL5/sdiI38R/Nb1p3BVoR7kvoSYwurszQhkRZliwlpjQrWE+xSUe6JocCFtaaMqohTUDX76LhzYebR0Y5kOq5aOgehzNLOy4qNvoZyx30HIsBkRpBAcDmDceIURcou4umZ248MzW0NzW1xQHmGeHxM7Zhenh8UmuMq3fHuXU0UcxIz0HOH7QcWGvlmu6GfSZekqfxLWQzt9zLRGOb+ppHqt/4SMvdaZO4ch7zQz+IKr0UvQbh47fZSzgq/wkvQhyJ0ntDCwPFy64NdPsFRPG48IrFbmXGy9pRIho1hcBnyHUrJY5vjqTJRXV0aEPIGRvx/ZUnGeNXXH/AH7GKqTKifaK25VU4GkuDSS9SvIoVumUojxTXIeNAfOy0TAhjqk1NP2HLLNaWQRphlSO1SdOpUWSi12bFo0Dx7rnyy9tF1H2Sv2k+sZ3h6Kr5RtBeybyU3gY8CzgaDNppWl6OyXv49dikuXXzPJngknxyS2bTafsrRazC/6vuV8qfoSoUw12RW8Jxmri7M3FrqPKxAIAQAgKDbrv5n9o9SvmPGv/ALr5f5Z3ab3P1KSYevIOmJWzbyCCMwQey6cS4oF254c0OGRAPgVmU7kd5oqtA7CjUVCSxl5laRmVcbJmMLS0Z1RHjQAVzzxXyjWE2iFEYW55cVzOJupJiA7gaJXqWfxHmTbhnQ+RUbEUeOLHBOtOYIUPGyvltdBMQQn54T1SO+PS0PbRVzm7ctE/CzyXVj1+eHcm/VGe2juRBANGt7Behh8Vm+tkOMX2JO7+7ziGsIpDYe7a1wjv4LreXzXuKbtq4NvKbNZDAwNDacB6nMqdpi5t9R2KxuXoqNx6CN9Sg2kCxxJBwkC96WPkuRx2u0dUWpKirdGqePUXCumyKEuf93PnULWMirQ0x5qb06tr9VpuKtEd8Ql9gLHM/D/tGyUuCfKPoBXOmXRc+V9GbJdUSJSRxvLqVypwFAO5UY7apETlSovWSoC0cPiYbh1kIcvBRGFMORzCRcEhITnF3F0Q6fUnyW0r4X25r2NLr9725Ovqc2TBXMS2C9M5gQAgKLeFnvNPEU7H918543D24y+FfT/07NM+GjPR14qOpEGOFvAkl7Ij2MM6XHTUffFRlVPcVfqPxGEGhy0PyVWOoyRRUYFQo1FDRYnwptFKitEyHGBV07KuNCiolFMIjRZZpyseWXZZONGimyFFgubzHJV4NVKxr2ittJEFymgBeFO0EZ/vvDBauZ4DUrow47ZnORq5SCA0ACwFByAXoUcjY5Eech48h9VnOb92P6kxiurFNFFMeCG7AjtzyU2Cl2lsPEcUKjTqMgenBVeO+hrHJXDKCYgPhmj2kHmAfNUpo2tS6EWIK1/YK6ZDQ0G0IJvzVmETNn1c4MFCa0HLn0WUo3waXSs18pIYG0Hj1VvLnXHBzSyJvkdMufslZywSX/rIWRAYRp+6sseTb/ixuVjVKZ9leL/pkS+egxMEWHHVTKKIRZbC2hirDd8QuOi9jQanetkuq+xy58de0i5XonOCArdvQC6HUZsIPVuRH3wXm+KYfMwN+nJtglUq9TLxl8mjvIUVq1iySNUtNRmFt1VMF1LxxEb6jgVztbXTKtUNRIRGaMnqMuagEh1FFWWskQ5hVpoUS4c0iZVofDwdVbhg6oom6GY0q12tL8suFUSSLKbGYkg3QkeYUbpIlSIkWSdQ0I8bKymvQs2O7BlDVznZmwvW2Z++S9DFVWjCbNCXYQtJS2JsyS3OhMMUF8zcrKKaXJaTt8Cvsp8CDrQfBXimn8CroUStL7EFfPTobbvXJcuXNtdLqbwx3yzNzcRj6loAdxFgSojOV+0jbZwVuJxHPzC3bRVKi+2eGS7MRoYrhXK7RTJZvLXQOLn8gG8Dh8Xeth1uquWWXKY8qPRD8ntp0QkQ2l5AqQ2ptxVoY88vdVlZwjH3uCSzbN6PBaeBCnzZxdTRXyk1aH4kwx1wb8itJbMnLfJVbo8EONEoaOFj66FTG/dkifihtkUscIg/Ab9Ofh81pBvHNTXYq1uW1m1hvDgCMiAR0K+jTTVo85qhSkHHtBBByNu6iSUlTCdGMnZbA8tOht00K+I1WB4Mrg/+R6cJ7o2QYrVnFlkRHhbokTCilhqPFTKKkqJLqWih7c6/eR5rnap0yjVHIsFQLIr4dFNkiCFNiwDiEosOsjlV2geZMqOSKHmzCWBeMILGpn4bFXguQ2Sdnxm4bUtY6XrfxqvWUUopIxZKixalrfE14DossnLUS0VSbFYwb/fJUfPJFULESylPi2HHk77VSpkbRibmcLCdTkqSybY2XjC5UYfae0iXFoyBvzP0TDhpbn1OyIzCmFeUA1Y+w++CMianha59FR8RKbeQnp6tTxTHi9SSJKx8QIOVSD0K3rayr9S03KjGHOtY78YezlliHctHdd2jlWZfHgy1ftYrPRZ7Z8OKKPaD6+B0Xq5cMMqqas8yE5RdpmL2xst8qcbKuZXXNvXlzXi6rQPF7UOn2PQxZ1k9mXUbhT5itIFCc6HXkFzpuSomUdrsabNkimQ1++KtdlXGjbbvRscBp4VHY28qL3NI7xI4cqqbLJdBmCAqN4JLE3G34m582/svJ8W0nm4/Mj1X2/0dGnybXtfRmYddfLrg7ehGiMWsWSMOYtUwcgRnMNR4jQpKKkuSS5lZprxbPUarnlFx6lGh17KqpAxEgJZJHdDVkyRp7FZMkSFJI4HKrQFe1VdoG5mYtRaY4clZD4mGlouNbVP+l6suUUo42YGO5I93Kopnz/ZYtcmnO0licrr2pX91WrKj7ZjLPxqFDiwK9vcUv9FG3sCr29PitG1oBUg2vpZRNbpUuhpijStmQe266kzVMU0oybJDH2os2hfcIsEkDokZclbGYUPCeRV3K0QS4TsMSFErQwokNx5ta4H0qPFaYcm2Sl6Gc1cXH1PXgV9EeQNTMEOaQRUEUodRwQlHmG15QysxT8Bu08q3aen0XharB5U+OnVHpYp+ZDnqJLgHHQH3h0Ofr5LnZbsbTcuPVj2nMODvBw/+V63h87i4+hxahcpmjXec4IAQGV27s32ZL2/Ac/6Tw6L5jxHQeVLzIL2X+z/B3YMu5bX1Kd115a4N+g05ismSNPYtEwN0pcWVupNk6X2iRZ/cfMLGWL0IaLFkQOFQarIrRwsBSgMugKLJTGXQbqd3BZHDCTeSIMJW3kDE1DstMcuSJDUIAA0bU1rcnX9K9PgoR40XC8EtzBFKk+oUNcmi91oDOnTLgCfqqkUS4E/lmP1X9fqrUVaJLZqruPSv+1VrkVwVk07HEIOtx8q9wqqPNs0cqiiuiw1ZMumNUVrJHYSrIE6EKhYSdMM46CikQxpzKeh5haRlyQ0elbuT4jQGEG7QGu41ApXxX0emyrJjT79zys0Nki0XQZGQ3/kMcAvAvDOL+3J3yP8AauXWQ3Y79Do08qn8zEy0fE0OP4SWn1HqvFmq6HdH0NbuRN1mHNOsOv8Ai4fUrs8Nl7bXwOfVR9lP4m4XsHCCAEAl7AQQRUGxBUNKSphOjJ7Z2QYRxMFYZ/68jy5r5nxDw94Xvh7v2/0d+LNv4fUqqLyzYS5ilMDLmLRMkRhVrB1ji02NFDSfUklwp8/iFeYWbx+hFEpk00691m4yXYihTCsmSxSqRZzCEtk2IiQwQpjJphlZ7L3gONuXivYwT3QX0MyJNy2eVRewOi0ZpGQ0YYOQ9fog6CIbKHyUpkkgN94A+XiokrZF8C5KG10V4AcC1oDsVM7ZU0WGqeyC+ZDfAmeg3r3+qmE98bJg+xXvYtEzWwhBTIknQM1zyBLwLGyBuJCVoyIHdj7RdLRcQu02cOI+q9DSal45X27mWbGpo9Hl47XtDmmrSKgr6OMlJWuh5bTTpjO0ZcPYQRUEEEcjYo0mqYTrk8d/h3QYsSC/mK8xdjvG3deHkjtbi+qPUjK0pI0G5MUiYYf1NP8AcPqAp0b250V1PMD0xe4eYCAEAIDjmgihuDxRpNUwZvauwSKug3GrNR+nj0Xgazwr+vD9Px+DsxajtIonDQ5rw2mnTOrgQWqbAkhTYEFqsmBOFTZJ0NUNgW0EZGih0+oHWx3DmqPHFih1sxyWbxoihYjhVeMURojgHdV26WVOmUkmOTLAcqkfqwCva675cFUV3s3Vw0B4W+dlVM0+IiKyvXWxzVlyQmDRQj/Xqr9yH0Jm7Wzoj48bKtGmrrAtJIaRQclXJo8mq9mNcepSeSMUi8nN2XFpJeK8gTfS63w+Dyh70/2Mf4hJ2kY+PBIJa4UINCOYXFKLhJxl1R3RkmrQy0Iy9kqGsmCbANVzzJY9hVLIYxHgLSEyCw3a2wYD/ZxD/Lcf8T+bpx7r2dDq9j2y6P8AY5c+HcrXU3MV4ovdPPPLN/3t9uC34msGKmtSaA9BTuvL1jXmpfA7tNe0XuEC+bhho91jXvcfAtaO7h2Wekx3m3ehbUS9g9TXsHnggBACAEAICHPbMhxfiF/zCzv38Vy6jRYs/vrn1XX/AL5mkMsodDPzu70Rt2UeOzuxzXiZ/CcsOcftL6M6oaiL68FTFhuaaOBB4OBHqvMnCUHUk18zdNPoIVSTlEJO0QHaIAUA6gFwmFxo0En+kE+itDHObqKb+RDkl1LCDu9FiD3qMHO5/wAR86L09P4Vnk7n7K/c556iK6cjsSSMIgVJFKYjSvQLs1GmeKmuUVx5NxWTkrqAba1r/wBj8lws2iyC+pzJPU1oepUxlZaqEsApzB5eoWsWmVZYf8fxazMfOhaaA8nBd+g95/Iy1KqKN6QvTOIy+8+xcYxsHvDT8w4deC4NdpfNjuj7y/c6MGXa6fQxmBeDZ6KYtgVWWJMErKSJJsN1VzyVEC8NVW6BCm4Fua6MeQgkwdvvEs+HX+ZDbVhNPhBFc9Wjy6L39NqpPC4d10+X+jkyYFvT7MyEy8uBc41Ljcm5Piua25WzdRrhHp24Wx/4eWDnD+ZF993EA/A3wHmSvY02PbC+7PPzz3Sr0NKugxBACAEAIAQAgBAJiQw4UcARwIqFEoqSpqyU2uhAj7DgO/Bh/SS3yyXFk8N00/6a+XBqs813Ib92Yej3jrhPyXNLwbE+kn+34LrVS9Bo7rj/APU/4j6qn8lj/e/oW/in6Cm7sN1iHwaApXguPvN/sR/FP0H4e7cIZl58QPQLWHhGBdbf6/gq9TMlwdjwG5Q2/wB3vf8AtVdUNFp4dIL7/czeWb7k1rQLAAdLLqSS6GZ1ARZ2WDwqyipLayU2naKOLL09024HX9l4WowPFKn07M7IT3Kyln5YsdXTX6rilcXZ0RdqitiOF+V1eMiaJ+4Dx/FvAy9k7/3YfqvT8P8AffyMNV7qPQ16xwCXsqEBid5tkYCYrBb8QGn9XTj3Xj+IaTrlh+v5/J26fL/SyhBC8Y7UONrWyq67kpklhosmrJJLH1CxaogIgqFMeGCl2hJhwNl3Ysm0dBzdjd2JFisERp9k0kl1sJDfw9SaW4L1dPieWSkvd/7g58+VRTrqerBe0eYCAEAIAQAgBACAEAIAQAgBACAEAIAQAgBARZyUDwqZMcckdsuhaMmnaKGbGE4HjOtDx++C8LU4HhdPo+5245buUZXaMEteBpeh5FccVXB2Jpqzm7U0JecY51muqxx4YqUd0qG+C79HlUMi3fI588d0OD1Ne6eYCAbjQQ4UKAw23djGCS5orDOf9P8A8+i8LXaFw/8A0x9O/wAP9fY78Ofdw+pXNaCvHbo6rHsKzskbiOLbhXST4ZZMfhRqi9jwWcoUGjkWHqFMZUVLXdue9m/Cfgfnydofl2Xp+HavysuyXuy/Z/8AcHNqMe6NrqjYr6Y84EAIAQAgBACAEAIAQAgBACAEAIAQAgBACAEBHm5RrwQRVVnCM1tkrRaMmnaMptTYpbXMt4nMdePVeLqdE8ftR5X2O3Hn3cPqY/aFIb8DtbtPLmuOMXJWjps1e5+9FxLxzfKG86jRjjx4HXLr7Gk1NpQl+jOLPhr2om3BXoHIdQDcWEHChQGT2tu+WHFBFW6s4fp+nbgvG1nht+3i+n4/B2YtR2n9SoaV4EotOmdiYFqiyRFO6sTY8wrNoDb/AHanQ5j5qy9rghmo3S2yIzXQ3EGJCprcw3VwO8iPDmvrNBleTElLquDzM8NsuDQLtMQQAgBACAEAIAQAgBACAEAIAQAgBACAEAIAQCIkMEXQGO3n3RbEGKGKEaaf2/l6ZLz8+j/rxde67M6sWeuJGBjyT2P9m8G2VfMLzt65fR90diN7uJtCKXuhxYhcMNWB1CbG9HZm3Nd2h1MpycZPtwcupxKKtI2q9M4wQHCEBWbQ2LDiX+F35m5+Oh8VzajSYs/vLn1XU1hllDoUU1saKzIB44tsf8T8qrxM/hWWHMPaX0Z1w1EX14KuIL0IoeBsey8yUZQdSVM6E75Qy51FKVkNkTaG0Ww4ZcewuSTkANStsWBzkkiqlZstyNgCXg+0e2keNR8Qke80G7YXRvrVfV4cflwSPOyz3ys0i1MwQAgBACAEAIAQAgBACAEAIAQAgBACAEAIAQAgOEICj2/sJsZtRZwydT15Lk1Okjm5XEvX/DNsWZw+Ri4EKLLzMLFpEYK6ULgD1FCV48E8eZKXDTR3tqcHXoeor6M8oEAIAQAgI8xJseKOaD1CpPHCaqaT+ZZSa6FdH3agu/M3o761XG/DNO3aVfqaefMc2bu/AguxNbV9KYnnEbXtoPALpw6fHiXsopLJKXUtVsUBACAEAIAQAgBACAEAIAQAgBACAEAIAQAgBACAEAIDhQFXPQWl0OrQaPbmAVzZ4RcoNrua420nXoWq6TIEAIAQAgBACAEAIAQH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0547446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68284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4 Flecha derecha">
            <a:hlinkClick r:id="rId3" action="ppaction://hlinksldjump"/>
          </p:cNvPr>
          <p:cNvSpPr/>
          <p:nvPr/>
        </p:nvSpPr>
        <p:spPr>
          <a:xfrm>
            <a:off x="6516216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 LA ORACION</a:t>
            </a:r>
            <a:endParaRPr lang="es-CO" dirty="0"/>
          </a:p>
        </p:txBody>
      </p:sp>
      <p:sp>
        <p:nvSpPr>
          <p:cNvPr id="8" name="2 Rectángulo"/>
          <p:cNvSpPr/>
          <p:nvPr/>
        </p:nvSpPr>
        <p:spPr>
          <a:xfrm>
            <a:off x="1562617" y="1069265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 </a:t>
            </a:r>
            <a: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b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SIGUE ADELANTE</a:t>
            </a:r>
            <a:endParaRPr lang="es-C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365112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umjN8gv_NpTvFl2W8C5k3keJRX_UpYlzNFh_mUAp8WZKQoerZ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05"/>
            <a:ext cx="9144000" cy="6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6 Flecha derecha">
            <a:hlinkClick r:id="rId3" action="ppaction://hlinksldjump"/>
          </p:cNvPr>
          <p:cNvSpPr/>
          <p:nvPr/>
        </p:nvSpPr>
        <p:spPr>
          <a:xfrm>
            <a:off x="6444208" y="528926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0375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EL COCO SE CALLO DE LA PALMERA</a:t>
            </a:r>
            <a:r>
              <a:rPr lang="es-ES_tradnl" dirty="0">
                <a:solidFill>
                  <a:schemeClr val="bg1"/>
                </a:solidFill>
              </a:rPr>
              <a:t/>
            </a:r>
            <a:br>
              <a:rPr lang="es-ES_tradnl" dirty="0">
                <a:solidFill>
                  <a:schemeClr val="bg1"/>
                </a:solidFill>
              </a:rPr>
            </a:br>
            <a:r>
              <a:rPr lang="es-ES_tradnl" dirty="0">
                <a:solidFill>
                  <a:srgbClr val="FF0000"/>
                </a:solidFill>
              </a:rPr>
              <a:t>COCONUT</a:t>
            </a:r>
            <a:r>
              <a:rPr lang="es-ES_tradnl" dirty="0">
                <a:solidFill>
                  <a:schemeClr val="bg1"/>
                </a:solidFill>
              </a:rPr>
              <a:t> PALM TREE FELL</a:t>
            </a:r>
            <a:r>
              <a:rPr lang="es-ES_tradnl" dirty="0" smtClean="0">
                <a:solidFill>
                  <a:schemeClr val="bg1"/>
                </a:solidFill>
              </a:rPr>
              <a:t/>
            </a:r>
            <a:br>
              <a:rPr lang="es-ES_tradnl" dirty="0" smtClean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23204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rm1.static.flickr.com/114/263086409_4736cb72e5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LA GRANADILLA SE DAÑO</a:t>
            </a:r>
            <a:br>
              <a:rPr lang="es-ES_tradnl" dirty="0">
                <a:solidFill>
                  <a:schemeClr val="bg1"/>
                </a:solidFill>
              </a:rPr>
            </a:br>
            <a:r>
              <a:rPr lang="es-ES_tradnl" dirty="0">
                <a:solidFill>
                  <a:schemeClr val="bg1"/>
                </a:solidFill>
              </a:rPr>
              <a:t>THE </a:t>
            </a:r>
            <a:r>
              <a:rPr lang="es-ES_tradnl" dirty="0" smtClean="0">
                <a:solidFill>
                  <a:srgbClr val="FF0000"/>
                </a:solidFill>
              </a:rPr>
              <a:t>GRANADE</a:t>
            </a:r>
            <a:r>
              <a:rPr lang="es-ES_tradnl" dirty="0" smtClean="0"/>
              <a:t> </a:t>
            </a:r>
            <a:r>
              <a:rPr lang="es-ES_tradnl" dirty="0">
                <a:solidFill>
                  <a:schemeClr val="bg1"/>
                </a:solidFill>
              </a:rPr>
              <a:t>IS PASSION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588224" y="5157192"/>
            <a:ext cx="1944216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0746913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32724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55576" y="4941168"/>
            <a:ext cx="7772400" cy="1470025"/>
          </a:xfrm>
        </p:spPr>
        <p:txBody>
          <a:bodyPr/>
          <a:lstStyle/>
          <a:p>
            <a:r>
              <a:rPr lang="es-ES_tradnl" dirty="0"/>
              <a:t>P</a:t>
            </a:r>
            <a:r>
              <a:rPr lang="es-ES_tradnl" dirty="0" smtClean="0"/>
              <a:t>or tu Visita en el proyecto NACE</a:t>
            </a:r>
            <a:endParaRPr lang="es-CO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6219014" cy="45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38043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20431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885901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1.gstatic.com/images?q=tbn:ANd9GcRfyiy3DYtq6cbYFRYfcZG77hh-83Z5TWRD2GU4KWZvWACVWkBavQUAYI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UVAS</a:t>
            </a:r>
            <a:endParaRPr lang="es-CO" dirty="0"/>
          </a:p>
        </p:txBody>
      </p:sp>
      <p:sp>
        <p:nvSpPr>
          <p:cNvPr id="4" name="3 Rectángulo redondeado">
            <a:hlinkClick r:id="rId3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331912" y="2924944"/>
            <a:ext cx="403244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GRAPES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PEACH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8 Flecha izquierda">
            <a:hlinkClick r:id="rId5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8694596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3103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Flecha derecha">
            <a:hlinkClick r:id="rId3" action="ppaction://hlinksldjump"/>
          </p:cNvPr>
          <p:cNvSpPr/>
          <p:nvPr/>
        </p:nvSpPr>
        <p:spPr>
          <a:xfrm>
            <a:off x="6444208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IR A LAORACION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1331640" y="1124744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EXCELENTE </a:t>
            </a:r>
            <a: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  <a:br>
              <a:rPr lang="es-CO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SIGUE ADELANTE</a:t>
            </a:r>
            <a:endParaRPr lang="es-CO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455401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LAS UVAS SON UTILIZADAS PARA HACER VINO</a:t>
            </a:r>
            <a:br>
              <a:rPr lang="es-ES_tradnl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GRAPES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ARE USED TO MAKE WINE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CO" dirty="0"/>
          </a:p>
        </p:txBody>
      </p:sp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516216" y="5229200"/>
            <a:ext cx="1656184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5987471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>
            <a:hlinkClick r:id="rId3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0086141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341</Words>
  <Application>Microsoft Office PowerPoint</Application>
  <PresentationFormat>Presentación en pantalla (4:3)</PresentationFormat>
  <Paragraphs>213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Las frutas en ingles</vt:lpstr>
      <vt:lpstr>COCO</vt:lpstr>
      <vt:lpstr>Presentación de PowerPoint</vt:lpstr>
      <vt:lpstr>EL COCO SE CALLO DE LA PALMERA COCONUT PALM TREE FELL </vt:lpstr>
      <vt:lpstr>QUE MALA SUERTE  NO ESTUDIASTE </vt:lpstr>
      <vt:lpstr>UVAS</vt:lpstr>
      <vt:lpstr>Presentación de PowerPoint</vt:lpstr>
      <vt:lpstr>LAS UVAS SON UTILIZADAS PARA HACER VINO GRAPES ARE USED TO MAKE WINE </vt:lpstr>
      <vt:lpstr>QUE MALA SUERTE  NO ESTUDIASTE </vt:lpstr>
      <vt:lpstr>MANZANA</vt:lpstr>
      <vt:lpstr>Presentación de PowerPoint</vt:lpstr>
      <vt:lpstr>ELLA  SE COMIÓ LA MANZANA ATE THE APPLE</vt:lpstr>
      <vt:lpstr>QUE MALA SUERTE  NO ESTUDIASTE </vt:lpstr>
      <vt:lpstr>PERA</vt:lpstr>
      <vt:lpstr>Presentación de PowerPoint</vt:lpstr>
      <vt:lpstr>LA PERA ESTA DELICIOSA THIS DELICIOUS PEAR</vt:lpstr>
      <vt:lpstr>QUE MALA SUERTE  NO ESTUDIASTE </vt:lpstr>
      <vt:lpstr>CEREZA</vt:lpstr>
      <vt:lpstr>Presentación de PowerPoint</vt:lpstr>
      <vt:lpstr> EL NIÑO COME  LA CEREZA  CHERRY CHILD EATS</vt:lpstr>
      <vt:lpstr>QUE MALA SUERTE  NO ESTUDIASTE </vt:lpstr>
      <vt:lpstr>NARANJA</vt:lpstr>
      <vt:lpstr>Presentación de PowerPoint</vt:lpstr>
      <vt:lpstr>LA NARANJA ESTA DULCE THIS SWEET ORANGE</vt:lpstr>
      <vt:lpstr>QUE MALA SUERTE  NO ESTUDIASTE </vt:lpstr>
      <vt:lpstr>PIÑA</vt:lpstr>
      <vt:lpstr>Presentación de PowerPoint</vt:lpstr>
      <vt:lpstr>LA PIÑA ESTA ACIDA    PINEAPPLE IS ACID</vt:lpstr>
      <vt:lpstr>QUE MALA SUERTE  NO ESTUDIASTE </vt:lpstr>
      <vt:lpstr>BANANO</vt:lpstr>
      <vt:lpstr>Presentación de PowerPoint</vt:lpstr>
      <vt:lpstr>EL BANANO ES GRANDE BANANAS IS GREAT</vt:lpstr>
      <vt:lpstr>QUE MALA SUERTE  NO ESTUDIASTE </vt:lpstr>
      <vt:lpstr>SANDIA</vt:lpstr>
      <vt:lpstr>Presentación de PowerPoint</vt:lpstr>
      <vt:lpstr>LA SANDIA ESTA JUGOSA THIS JUICY WATERMELON</vt:lpstr>
      <vt:lpstr>QUE MALA SUERTE  NO ESTUDIASTE </vt:lpstr>
      <vt:lpstr>GRANADILLA</vt:lpstr>
      <vt:lpstr>Presentación de PowerPoint</vt:lpstr>
      <vt:lpstr>LA GRANADILLA SE DAÑO THE GRANADE IS PASSION</vt:lpstr>
      <vt:lpstr>QUE MALA SUERTE  NO ESTUDIASTE </vt:lpstr>
      <vt:lpstr>Por tu Visita en el proyecto NACE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frutas en ingles</dc:title>
  <dc:creator>STELLA</dc:creator>
  <cp:lastModifiedBy>USUARIO</cp:lastModifiedBy>
  <cp:revision>28</cp:revision>
  <dcterms:created xsi:type="dcterms:W3CDTF">2013-11-11T21:29:32Z</dcterms:created>
  <dcterms:modified xsi:type="dcterms:W3CDTF">2014-08-20T21:01:06Z</dcterms:modified>
</cp:coreProperties>
</file>