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92" r:id="rId9"/>
    <p:sldId id="262" r:id="rId10"/>
    <p:sldId id="263" r:id="rId11"/>
    <p:sldId id="264" r:id="rId12"/>
    <p:sldId id="290" r:id="rId13"/>
    <p:sldId id="265" r:id="rId14"/>
    <p:sldId id="266" r:id="rId15"/>
    <p:sldId id="267" r:id="rId16"/>
    <p:sldId id="291" r:id="rId17"/>
    <p:sldId id="268" r:id="rId18"/>
    <p:sldId id="269" r:id="rId19"/>
    <p:sldId id="270" r:id="rId20"/>
    <p:sldId id="288" r:id="rId21"/>
    <p:sldId id="271" r:id="rId22"/>
    <p:sldId id="272" r:id="rId23"/>
    <p:sldId id="273" r:id="rId24"/>
    <p:sldId id="293" r:id="rId25"/>
    <p:sldId id="274" r:id="rId26"/>
    <p:sldId id="275" r:id="rId27"/>
    <p:sldId id="276" r:id="rId28"/>
    <p:sldId id="294" r:id="rId29"/>
    <p:sldId id="277" r:id="rId30"/>
    <p:sldId id="278" r:id="rId31"/>
    <p:sldId id="279" r:id="rId32"/>
    <p:sldId id="295" r:id="rId33"/>
    <p:sldId id="280" r:id="rId34"/>
    <p:sldId id="281" r:id="rId35"/>
    <p:sldId id="282" r:id="rId36"/>
    <p:sldId id="296" r:id="rId37"/>
    <p:sldId id="283" r:id="rId38"/>
    <p:sldId id="284" r:id="rId39"/>
    <p:sldId id="285" r:id="rId40"/>
    <p:sldId id="297" r:id="rId41"/>
    <p:sldId id="286" r:id="rId42"/>
    <p:sldId id="287" r:id="rId4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63" autoAdjust="0"/>
    <p:restoredTop sz="94660"/>
  </p:normalViewPr>
  <p:slideViewPr>
    <p:cSldViewPr>
      <p:cViewPr varScale="1">
        <p:scale>
          <a:sx n="87" d="100"/>
          <a:sy n="8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AF98-AD35-46AE-A857-5A6E68549E12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FE3C-82D7-4C71-9B17-2AAC838EF2F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1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2FE3C-82D7-4C71-9B17-2AAC838EF2F0}" type="slidenum">
              <a:rPr lang="es-CO" smtClean="0"/>
              <a:t>27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3478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7678900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98675997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9302998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0997775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959557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9482255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281171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7017743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303099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89523663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3130041"/>
      </p:ext>
    </p:extLst>
  </p:cSld>
  <p:clrMapOvr>
    <a:masterClrMapping/>
  </p:clrMapOvr>
  <p:transition spd="slow">
    <p:push dir="d"/>
    <p:sndAc>
      <p:stSnd>
        <p:snd r:embed="rId1" name="drumroll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29340-51D4-4546-ACD8-45CC66BC9748}" type="datetimeFigureOut">
              <a:rPr lang="es-CO" smtClean="0"/>
              <a:t>12/11/2013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B464A-6232-484F-83A9-A7FD0DCC152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1471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  <p:sndAc>
      <p:stSnd>
        <p:snd r:embed="rId13" name="drumroll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11.xml"/><Relationship Id="rId4" Type="http://schemas.openxmlformats.org/officeDocument/2006/relationships/slide" Target="slid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23.xml"/><Relationship Id="rId4" Type="http://schemas.openxmlformats.org/officeDocument/2006/relationships/slide" Target="slide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27.xml"/><Relationship Id="rId4" Type="http://schemas.openxmlformats.org/officeDocument/2006/relationships/slide" Target="slide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8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33.xml"/><Relationship Id="rId4" Type="http://schemas.openxmlformats.org/officeDocument/2006/relationships/slide" Target="slide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0.xml"/><Relationship Id="rId5" Type="http://schemas.openxmlformats.org/officeDocument/2006/relationships/slide" Target="slide37.xml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4.xml"/><Relationship Id="rId5" Type="http://schemas.openxmlformats.org/officeDocument/2006/relationships/slide" Target="slide39.xml"/><Relationship Id="rId4" Type="http://schemas.openxmlformats.org/officeDocument/2006/relationships/slide" Target="slide4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4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slide" Target="slide7.xml"/><Relationship Id="rId4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cookingideas.es/imagenes/2013/11/frurittas-515x3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41784" y="764704"/>
            <a:ext cx="7772400" cy="1470025"/>
          </a:xfrm>
        </p:spPr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Las frutas en ingles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2580959"/>
            <a:ext cx="6400800" cy="1752600"/>
          </a:xfrm>
        </p:spPr>
        <p:txBody>
          <a:bodyPr/>
          <a:lstStyle/>
          <a:p>
            <a:r>
              <a:rPr lang="es-CO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Por: Sebastián zapata Lopera</a:t>
            </a:r>
            <a:endParaRPr lang="es-CO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4 Bisel">
            <a:hlinkClick r:id="rId4" action="ppaction://hlinksldjump"/>
          </p:cNvPr>
          <p:cNvSpPr/>
          <p:nvPr/>
        </p:nvSpPr>
        <p:spPr>
          <a:xfrm>
            <a:off x="2339752" y="4365104"/>
            <a:ext cx="4176464" cy="1656184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7200" dirty="0" smtClean="0"/>
              <a:t>ENTRAR</a:t>
            </a:r>
            <a:endParaRPr lang="es-CO" sz="7200" dirty="0"/>
          </a:p>
        </p:txBody>
      </p:sp>
    </p:spTree>
    <p:extLst>
      <p:ext uri="{BB962C8B-B14F-4D97-AF65-F5344CB8AC3E}">
        <p14:creationId xmlns:p14="http://schemas.microsoft.com/office/powerpoint/2010/main" val="1749145779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centros3.pntic.mec.es/sanped14/recetas/manz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3"/>
            <a:ext cx="9144000" cy="6859223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11" name="Picture 4" descr="http://centros3.pntic.mec.es/sanped14/recetas/manz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0" y="32313"/>
            <a:ext cx="9144000" cy="6859223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MANZANA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90750963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22843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PASAR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2373402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.123rf.com/450wm/yayayoy/yayayoy1210/yayayoy121000009/15836615-emoticon-comiendo-una-manza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02"/>
            <a:ext cx="9144000" cy="682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302" y="6406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  SE COMIO LA MANZANA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/>
                </a:solidFill>
              </a:rPr>
              <a:t>ATE THE </a:t>
            </a:r>
            <a:r>
              <a:rPr lang="es-ES_tradnl" dirty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948264" y="5229200"/>
            <a:ext cx="165618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9908545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57238448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encrypted-tbn1.gstatic.com/images?q=tbn:ANd9GcRxs-wSkQSYUAT24iGwpfutpnXuIR5mzQA24XmzAvUbcx3tbNiYg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PERA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53369411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47429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72295079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2.gstatic.com/images?q=tbn:ANd9GcQJdbsFQAsG6rjzMkE6oMzIt2nH9BiwYhOgIv1AA9Vczx9ocrhdU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080"/>
            <a:ext cx="9144000" cy="6876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772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LA PERA ESTA DELICIOSA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>
                    <a:lumMod val="95000"/>
                    <a:lumOff val="5000"/>
                  </a:schemeClr>
                </a:solidFill>
              </a:rPr>
              <a:t>THIS DELICIOUS </a:t>
            </a:r>
            <a:r>
              <a:rPr lang="es-ES_tradnl" dirty="0">
                <a:solidFill>
                  <a:srgbClr val="FF0000"/>
                </a:solidFill>
              </a:rPr>
              <a:t>PEAR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732240" y="5301208"/>
            <a:ext cx="172819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</a:t>
            </a:r>
          </a:p>
          <a:p>
            <a:pPr algn="ctr"/>
            <a:r>
              <a:rPr lang="es-ES_tradnl" dirty="0" smtClean="0"/>
              <a:t>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41866648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0175128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static.freepik.com/foto-gratis/frutas-cerezas_17-2221451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6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/>
              <a:t>C</a:t>
            </a:r>
            <a:r>
              <a:rPr lang="es-CO" dirty="0" smtClean="0"/>
              <a:t>EREZA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3546015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641286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156176" y="527785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92996380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3.gstatic.com/images?q=tbn:ANd9GcTG--ROt6Ckq6bGJP_A4L0bnr2NblXcMjf3_Zn-q-dp7JVn5RRiv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9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0375" y="19313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COCO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COCONUT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PEACH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29724636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694"/>
            <a:ext cx="9118811" cy="683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5575" y="7699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NIÑO COMELA ZEREZA</a:t>
            </a: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CO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CHERRY</a:t>
            </a:r>
            <a:r>
              <a:rPr lang="es-CO" dirty="0" smtClean="0"/>
              <a:t> </a:t>
            </a:r>
            <a:r>
              <a:rPr lang="es-CO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CHILD EATS</a:t>
            </a:r>
          </a:p>
        </p:txBody>
      </p:sp>
      <p:sp>
        <p:nvSpPr>
          <p:cNvPr id="4" name="AutoShape 2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AutoShape 4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6" name="AutoShape 6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AutoShape 8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AutoShape 10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AutoShape 12" descr="data:image/jpeg;base64,/9j/4AAQSkZJRgABAQAAAQABAAD/2wCEAAkGBxMSEhUSExMUFBUWFxgYFhgYFxgYGRYYGhYXHBUVGBcaHCggGBolHxcaITEhJSkrLi4uFyAzODMsNygtLisBCgoKDg0OGxAQGzUlICQwLCwsLC0sLCwsLDQsLCwsNCwsLCwsLCwsLCwsLCwsLCwsLCwsLCwsLCwsLCwsLCwsLP/AABEIAMIBAwMBIgACEQEDEQH/xAAcAAEAAgIDAQAAAAAAAAAAAAAABQYEBwECAwj/xABFEAACAQIDBQUFBQYDBgcAAAABAgADEQQSIQUxQVFhBhMicYEHMkKRoSNSYrHBFHKC0eHwM5KyFRZDwtLxJCU0U5Oi4v/EABkBAQADAQEAAAAAAAAAAAAAAAACAwQBBf/EACcRAQACAgICAgEDBQAAAAAAAAABAgMREiExQRNRIgQycRQzQmHR/9oADAMBAAIRAxEAPwDeMREBERAREQEREBERAREQETo1QAgX37vSd4CIiAiIgIiICIiAiIgIiICIiAiIgIiICIiAiIgIiICIiAiIgIiYO19pphqTVqhIRRc23nkAOJO4CB74nEhLDUljYAbzz8gOZlJ257RqVBii5GYX4sw0NraC9/O0172u7e18U7BC9KkbAKpsxH4mGuupsDaVhEYjde+vl1/qZRbJPpfXF9tiY72sMwstMAjib7+FgV/WRp9p+LL37zJ0FJXQ+a5gR6NKLWw7Ag/T9epmdsXZ4rZh8Q1HPSwvITafO1sUjxpszYHtQZta6rUTW70EbMtvvUWOcel5fti9osNihehVR/I6/LfPnnE7JNNrgEA8PunoeHCeD4Rw2db333uQxt1HxbtZ2M0wjbC+ogZzNH9kPaLXoEJWL16Q08RBqJ/EdWE3HsnaVPEUlrUnDo24jhzB5EcRLq3iyi1JqzYiJNAiIgIiICIiAiIgIiICIiAiIgIiICIiAiIgIiICak9s22/EmFVjZfFUAOhZh4Aedhc66eITaW0cYlGm9VzlRFLMeQA1nzjtjHtjMRUruMubxkfdze6vUhQAfKVZZ1GluKu52j8HQLtmbdf+/TrLPs7AXsSOPp0EjsDR4dJbdm0tBMtpbq1061dgpUW24jjI9ez9Wmwq0x41OoHxjiV/FbhxtLVRFpK06Yy6zkwkgv8AZ64mnc6MRyt668ZFvsTQ3AzA7+vH5y50gm/67p54+kCL/Xn0M5rp1rLGbHGbPTtn1uh0z8wp4t038pbew9UYavTrI7/s2KPdsrWvRxGmVKnO40V9+ljfS1f7Wo9NrpbnqLjTdfqOe/ST3YPHCrVRWC2qizjUXZQSvE2IYHXkZPHaYmFGWvUtsqZ2nVBYTtNzAREQEREBERAREQEREBERAREQEREBERAREQERECt+0WmW2diQOKC/lmW4+U0MSA9S24s3r4iB9EAn0T2nw5qYWugFy1JredtJ86YxrMF5WHyvcfO59ZRl8tGHwkMJUtb6S1bLR7AlGtKxsVRnzMQAOegHMkybw3aHEu2WhhHen99mFPS28Agn5jjKIruWzlqNrJQxS/X9ZOVfdE1nj8XVLhsuRidRcbuZtpv8pdcDiy1JQeQndenJl6K1Mt4mPQXA+nGZj0VKnIfQ/wB75TcVsNalXPUqvlF9BYc7aEyc2Rg1T/DesV/G+Yel93pE1rp3nLD7Q0vs+8tfL7w/CSNZG9laRSupp6+NXUDfYOA4t+6RLNtCndWHQ/XfIjsXhstdKhNghb6qVt5aX9JGte0bTuPDbgnMxqWJ56TIBm95rmIiAiIgIiICIiAiIgIiICIiAiIgIiICIiAiIgdKhnzj217j9tZ8O2akzA3tYAjwsBzGm/jvn0JtqmWoVlXeabgeZU2nz1tOkCrEAAA7vTdM+a2tQ1fp8fKJll4BAHObUA3HWWqlQNRfD4fnKhsnxZSeVj6bvzmw9kEZD0EqiO2neoVbHYCzcToWY6nwg7gBxllwGMpmkCoqMNLZELEcPdteRePqKHJYgAHjw8pmYLtFQAAVrnUmyk3A3kWE7rvsrW1vEJPGlcocrpuJtYDz5SQwmFGUMLdJF0u0OHqs1LOc9rFCjA7r6qRcTP2eMqlQdAdJGepT4ddsfaS6HqCPnunTD0FCVKQUrUp6rfTMVGYEHkdQR1MyseVGRmNlzpf1cAfUges9sWQhz5LtruJN7iw0O6Qm32RX6S+Aq5qat0/LSZtCtbTh+UxsBgTTpIDvtr0J4T0noV3qNvLvrlOkkDOZi4WpwPpMqdRIiICIiAiIgIiICIiAiIgIiICIiAiIgIiIHBF5ozt3sZ8LVanlPd1GvSbgRf3D+JRp1AB8t6TD2lgqdVCtVEqLvysAwvwNjxleSnKF2HL8ctDbIolVsRusT0vYfnYesuGyq4AytuPH9ZdV2TQFNqQpIqOLMAAL+vOUPb+yauFvoXpHRXG8clbkfzlVqTWNr6ZYvOkNtrBNUqNldkI0B0I3ghgCNG8O/qec7YfZuMqAqMQy5Ayqw8JBqeKoBlAJB8N78tJiHaoU3qGyk2udJLptyjSply5a7EgAgnSwBt5ASuJmWncRHhYez+zqdNFdFsXALG92PNSTroRb0kqVA9ZSNmduaaK2ehUWmHJLAgimHPxCw+InjxlkrYlmbKBx3yU9K7c5ndnfE0RVqUaZ3NVXN+6gLkepUD1lqo4amrZsg03dPIbhIbYODz1C280wLfxZh+Q+snTLscRMbZM1pi2kgjAi4mNiKVtROlGplPTjM21xLVCPBkhTa4BmBUWxtMjBtvEDJiIgIiICIiAiIgIiICIiAiIgIiICIiAiIgJ44o+Ez2nji/dgYU6YvZ64ilUovudctxvB4MORBsR5TmrUCgsxCgaknQD1kVX7SBUJoKKp/Ecii3Eki538Bw3zkuxv00h2jwjrWppV96kalOpyzq1w3LxKQRztMo0KdcpTpoUOmY5i1rA5jb7pNjrqN15MPtB6+KqvWVBULZWCqVUgKMpsSSfDbfvtM7D4cIdABfkAPymXw9OuX8NTCup2XxdY9wSEoFgWbMCD+ILe5NunDpNnYXC21OulhfkB+cwdnW0sPOSoqTkk3mYhzhNsDDM+ZHfMoIy5fhvp4iOcyOzPaB8bRqVnpiiadR0K3zWCgEEtx0IkRiKOY36EfOevYpO72XUdvjqYhj1AdkHzySzFNt6nwzZq1mOXtOU9pjKrPYFtQoNzzmdR2zRFleoqNvAYgG3CVejSIVAfhUkkc8ygj0E7YyiDVa432+WUWlt7ajcKqY4tOluxJBswIII3iMKfFKpQzUtaZtrqu9T5j9RJ7ZOOFRrHwsL3X9QeInKZIs5fFNU1ERLFRERAREQEREBERAREQEREBERAREQEREBKNtvtz9o1DDItTKcr1GJyAjeqgavbde4HnJjt5tM4fB1XU2dgKaHkzm1x5C59Jrzs9ggqjTgJRlyTHUNGHHFu5ZrtXdzUqsXUm5XcAPwDhaTX+yipUg3DDQ+Y0+f6TrSpyUw7XwxHGncf5TdfpaMdt9SZI14UbtRs00q1OvbSoAraW+0W9vmv+gzsniXTfL/tXCU69Mow0qAa8UYaq48jr85r5sFVouVI1U2YfqOnEecjkjjbf2txTyrr3CTwFS1pKFtZGUaelwDMrDPIwsnw9q1cU0ZzwBPnYSZOCNHZ6UT7y00Vv3jbN9SZhbLwPf1RcXp0mBc8GcarSHOxszeQHE2ndut9mR1vL8dfbNlt3pC0FuikcyD/ABD+YHznXHCxV/vLb1H9D9J67LW9Fl8/nwmRXw3eYckDX319L3H5j5SWSu6IUtqyLNWelMcQbEagjgZDDGC8zcLiwZk5dNetyuWytod4LNYOB4hz/EOkkJS1qkEOpsw3H9DzEn9l7ZWpZG8FTlwbqp4+W+aKZN9SzZcU17jwlYnAM5lqgiIgIiICIiAiIgIiICIiAiIgIicGBrz2sYi7YWjwLPUP8ICr/qPymPsil4RMb2h4kPj1UkBaNEFjyLMSb+mX5ieFHatR1y4VQCf+LUHhA5qg1Y9TYecxZZ/Nvwx+ELI1RAcudc33cwv8uEz9lC/erzCn5gr/AMsolHZwoBs9Wo7uXJItdnOt7cRfzMs3YfHVKord6uV07tWsbqSVZ7q3EEMD6zuG35O/qMUVpuExRGakp4qMp65TYzA2iFqEE6MNA3AjSyt068JmYF/HVp8/GPX3vqJi4xOM1TETDJWZrPTG/Y6tiFpMfIrb55rTvgezVVz9s4pJf3abXqN5vuQfu3PUTKoVSANd/n/OZlOqbbzOVxVTtntPSRRqdFFp01CqosqruAkftFywN+U86r7vOe1RL/KXKWL2fS+YdZm4OplBXqfQ8R5Hf5zG2J4WYdZ6YlctbfYNOEtebarihi6lFtLtmpngVYXA6WJI9J1XEEagyV9p2GKFMUi3NEBvOzZlPXxaeskNqdle9pLicMArOoZ6O5SSPFkv7jX+Hcekw5MU7nTbTLEVjaMwe1OBmf3waU96hUkEEEGzAixB4gg7jPShtQqd8q2v02HgNuVKdg16iefjHr8Xr85ZsDjkqrmRgeY4joRvE1XhdsA8Zxie0K02Hdse8/CbWHNjut0MupmmGfJ+nifHTbt5zNd0O22JygtSp2tvs/i66aCWbYvaVK1lZe7Y7tbq3QGw185fGWszpmthvWNzCeicAzmWKiIiAiIgIiICIiAiIgJ4Y3FLSpvUc2VFLMeQAuZ7zXftW2qcqYRPi+0rHcFQHwKT1IJt+HrOWnUbSrXlOmv9s4upXZ67aCtUJboBrTT0A+ky9i7TqladJAEF8odtTbot7fP5SMxO0qZApWutwS3UXtbprPek+XKEKm/O+nXrPPtvb06ahfQtPDqS16lRtB8VSofury+gHScdnab0C/eAK1Yio1jcKQqrlB5BVHDrIrYeISnmapdqhsFJ1J5Ko4DoJI7UJC98xOcA2UHRU+IdTzMspPcTBkjdZiUscTlr0mO5gyn6ESU2nhRvB0MquNrXoo4+Blb03H6GWfAYnvaXUTXSe9PPtGo2jqIN8vykjTpmRuKFjflMqli7gSyEZe5QXHHWZ1R/D5SMVzrYZjYkDQZjwFzoL9Z3w2LNWitTKyZlvka2ZdSLGxI4cDOuacbKbxN5zJ2gb6zAwBsTMvGnQQMbahz0cw1anc+a/EP19JO9n2Bw9MjXw/W5v9ZXcPXAOu7j+slexeILYVFYgvTL03t95XYXHQ2v/wBpyxPh17SdlaOMFz9nVAstRd/kw+Jeh9CJqvtDsDEYM/bLdNwqLqjcrnerdD6Ezek861FXBVgGBFiCAQRyIO+U3xRZZjzWp/D5zqVWG4zwwdmqLTO9iCf5ek2d2r9ni2arhCEsCWpMfDYanIx93yOnlNU4A5sVSF/etbrfW30ma1Jq2UvF/DZe0cUKOGW3xOqL+v0maoBpqGGnDz8+Er3bdbLhUB1DF/M+BR+ZkvhsZdVBDXFUobjQlVuWU8V1t5gyvS+I3C19n9pPcU6jZgSQhJ8QP3SfiGm/fLKJQNmYi+JIXetSl6Ehb/Qy/ia8Npmvbz/1NIrbr25iIlzMREQEREBERAREQMLbO0Fw9GpXfdTUt58gOpNh6z5323tiriar1KjEljfoOQA4ADT0m3PbFWZdn6bjWphvK5t/9gs0rRGsozW9NOCvW3NKkZKYElbAjMB6H5zjDUpJ4PDM7KiLmZiFUcyZkmWyI129dmUXYuyJUY01NRiPgVdd58tAN8zdm41q1GrVc3LFlHIKNAB+c2lsHYVPD0O5tcsD3jffYixPlwA5TU2Gw37MlXDMbmk7oW52bRvUWM1Y8XHuWW+bn1HhnbJxOfDlCeBEkuz20ioF+GhHlKjszGBC6nzEzqeJysSNx19ZKJ05MbX/ABtiA67jK7tzan7PSaqCoOgXN7uYnTMLgkdBrpped9m7bVMqvchmVBx8THT8vkJg7e23hRU7kYimaishZASSMrqzAm2W4Ck2vwl023XcKojU9rNsfHrUVHV0cEDxJ7pPEgXJHkTcT3w9a1FTwtbl8R0ufL6TR+zu1lZKheiEormd2QAZWU+LKTxa+g3akWtPLtTjq2OdnUE0ku4og3FINrUqFdbgtdi4uBmtpIRl+1k4dSuftI7UYjD1EwuHc0c1PvKjr75zFgqKd6iy3uNTcazG7F7dq98lHF4pq1LEo6hXrO70zlzK+a5ylspQC+YEg2F9aLg8ItRgrMmUDV2JOVRa5N/EbX90XPITvs+r3D1CrCxRlvrnIJAK0tNC4GXMbFVZjvEr5/ltrthimDuP+tsntNhqRanUxKVGp7mBv3gscoZlGVamlmuQNzaXIEhsjatTDsLICtRcoYtYVK9R7owS1xTzOfESPCd00m+JJS5a1iMtOxCgb7jgLHncmS1TtLiqeGohWQIoZaXgBOVS6ksWvcgOqi1rCdrkn2z3wah9B9lx3KthGNVmoW8dV+8asr3IrBr3ALB1y8Mlt1pPCar7IdpsTiqJx7XJotTo4inRVSXpqpY1DnGgHelyqHNpv0sdpU2uLiWxO2SYRfaxwuCxJJy2o1NeXgbWfNux2/8AM0psQuRio10LZSFN+R4T6ZaqKtSph3pEp3akscpR85cGnlve4C8RbxSvdpfZzgMZTWm1Luil8j0rKy31I3EML62IMjavJdiyRSPHvbXG13aptEDMop0kpqWBzXcM7eDgTZx9JYcNi0dvDolJDbjZV1qOefK/E+cmNm+zDD0aJoitXa9yGbJoSQdwX+7yd2T2Sw9Ci9EAt3oIqMdCRyFvdA4ASj4bb/01/wBVi49b2gew2EzOXI3M1R76lWYnIhI00X/SJfxMTZ2z0orlS+puSdSx5k/3umXL8dOMaY8+T5L7jwRESakiIga3HaHEj/jN/lT/AKZ3HajFD4wfNF/pIU1DynGcyncr9QnP97sSPip/5P6zuvbTEfdon+Fh/wA8rxM62EcpOMLQnbWtxp0j5Fh/Oep7b1P/AGE/+Q/9MqYE7ATsXc4wku1e3zjcLVwxohSwBRu8vZ1YMhIyjS4E1dhuRFiDYg7wRvB6y+1soBJ3DfKbiqXeVGqXK34LYaDcTzPWV5ZiV2KNMmgbTYPYkUsN9tWVzVOigAEU1Pr7x48t3O9G2VVFJgbZv3tSPI20lsp18y3X+vyleOI3tZlmdaXw9qcOBclx/Af0mott1i9fEugulSq7KdxIbodR/SSOOxWm+RHei0ttklTXHCGyVA18pHPcfyM9ExVRdMjH0vM01R0nVK63F1Nri9rXtxtK+UrOMIDEdoq7VwtN8gDFEAAvf3SWJBIO/UbpFYE0g4NiAc12NiTmRgCLi+8jjxkrtfYTPiGqYbLlYlghcK1+IGYga68eMjqmCxNBXz0ayIVActTOWwYMvitYagG4Ms10lHC3U9McYN6dlanUAPizEbxawF9xUG+7nPMVcpOpGg193W2o+p85gY7El2zXvbTff0F+EYTUi5neM+ZK5dTwj7TFaujqAiZbDUlrlmsLm/AXBIFtLnUzptSnSRaQV+8Yrma25c1rJbeGBDX4G6zN2VWpU8zspLDKaVtwIN7su4jhaYWFwxqVWVQvEsWsFRRbMSTuAvrbXSRq1ZYmdTLzxmP8CU1phRpc2JLmxG86jfawkvhcD/4YZ7rURyqU2QeLOgYKM2qk23yIweJ7rEoWAIpvfTod4/MSdoYqmCv2jVFSsK9Wowymw8KqAxJdvFw/nO68M9tzMzpndje1ON2dUelRpNVpiqxq0DTGZl0Ga4AbPYjffdum2tm+0XBpRcDvXNJiqU6ad5UZMoZDlQnKADkJYjVDNIbB2wDdXcI5qKwrMhbNYMAtUA65bhgeY1voJ6DGoO8QV6n+KKiuFINUhRcMBa3iva+kny0oph5+W++xfbHDbQqVTSLq4VPs6ihXyjN4xYkEXa2h4dRLbeaE7J4zPjA+Hz2XEd472AvR7plKtuBJZhZTfU34TYR21XQJ47Bu8P8Ahg6ZhbTid+slF+tqsmKa20vBaYuKU5gRc8ABw3/36SmUtv1SXvlAa+9Ln3rqDY6jp1nf/eWqL2WmBmUr4CL7szNZtP8AtHyQh8crxSJAGbfxnfNNK+0DttUU0aC1GpE1lrO1PMpalnYAFgb/AA7hv0Ehdn9tq2HouHxdQtVWs1Ivnqmnn0pVASTlYZTZd2vCd5wl8NuPJtmv7R9mJXOHbFKHUlWNmyKwNiDUtlBvpvlqVwd0+T9lPh7O1YB2c3AOe1nIudPiALG/MDfNyez/ALRtTwFBMoZVzKhu3uBwBa4vlF3AvwQTnOPZbFqImGzolVXtcbC9Hh9//wDMRzqhwspTGdWiJBbDhp1nETg5nIiIdhhbYP2ZleWIlORdjeiyewXuDyiJGieTww8cdT5mYYPhiJJB0caTGcTiJKHJeTSMqY2rSdTSqPT8QHgYrpfdoYiW/wCKv22lsGitewrKKoKXIqAOD18V54Y3YOFV/DhsOvlSQcddwiJKndZVX6tDVG2ECV6yoAoV3ACiwAubAAbpC4U6REj6bN/s/hzXP2n99J6PETp7s8sHuPnJvY9JWqEMoayra4BtdxffOYnfauP2Ny7B2bRpq7pSpowUEMqKpBvvBAuJ41GJJJJJudTvnMRlV17dUM88XwiJTCUqH7Rh/wCnPH7QX42BUgX5azB7CUw+JYMAw7ivoRce7bcehI9YiTTj+3KsUzpN80kCpTVQFUU6YAAsAMg0AG6InLI29OYiJFx/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9 Flecha derecha">
            <a:hlinkClick r:id="rId4" action="ppaction://hlinksldjump"/>
          </p:cNvPr>
          <p:cNvSpPr/>
          <p:nvPr/>
        </p:nvSpPr>
        <p:spPr>
          <a:xfrm>
            <a:off x="7236296" y="5445224"/>
            <a:ext cx="1728192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13113475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42072648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www.naranjasfincapastor.es/media/wysiwyg/Barberina_compra_onli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8762"/>
            <a:ext cx="9252520" cy="684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NARANJA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4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6123597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88989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444208" y="5302797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9488209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4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3110" y="127919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 NARANJA ESTA DULCE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THIS SWEET </a:t>
            </a:r>
            <a:r>
              <a:rPr lang="es-ES_tradnl" dirty="0">
                <a:solidFill>
                  <a:srgbClr val="FF0000"/>
                </a:solidFill>
              </a:rPr>
              <a:t>ORANGE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4" name="AutoShape 2" descr="data:image/jpeg;base64,/9j/4AAQSkZJRgABAQAAAQABAAD/2wCEAAkGBxQSEhUUExQVFhUXFhcWFRcYGBcaGBgYFxcXFxcYGBcfHCggGBwlHxgUITEhJSkrLi4uHB8zODMsNygtLiwBCgoKDg0OGxAQGywkICQ3LDQsLCwsLCwsLCwsLCwsLCwsLCwsLCwsLCwsLCwsLCwsLCwsLDQsLCwsLCwsLCwsLP/AABEIAMIBAwMBIgACEQEDEQH/xAAbAAACAwEBAQAAAAAAAAAAAAAEBQACAwYBB//EADgQAAEDAQUFBwQBBAIDAQAAAAEAAgMRBAUhMUESUWFxkRMigaGx0fAGMsHh8QcUQlJywhUj0hb/xAAaAQADAQEBAQAAAAAAAAAAAAACAwQBBQAG/8QAMBEAAgIBBAECBAUDBQAAAAAAAAECAxEEEiExQRMiUWFxkRQyobHRgeHwBRUzQsH/2gAMAwEAAhEDEQA/AFl5sIxGuB4cV7ZmCgRlpZUEIOyHRfHKWYH17jiQdC1GRRoaIJgzL5ocVNNjksGYj5dB6VWb46aIzn13a15rJw/SDJ4Ce1LLzjwru9E2cELam1BT6pYkmZOG6OBPYW7R2vBO4Gpdd0VGBNoEzUSywaa8RRuyNECPgqRfPnzNENHFQyY1mUkOtMOaHlZRHGmH7CFmWxZsQGWOoSVkWw9w0JqOR/aevXrLI2tSATxVMLdieQZxTafkBhRDHU0TBsa9MSU7UwlIEa5el9Vs+zoWZhC2LTPJokjghnuVJJUNJOnxgzJSSK2uWgSG7rX/AOx3E1TKSB8+DMBkXHIct6PsX09FHQkFx3uP4VcZ11wal2yCzfOacekSCWqLjI1oRxxC2ZZW6AdFHWcKKU4srh8yldyjnqr2kISS0LYxybOSSCDKFeKMuxyCDs57R3DVOI26L1nt4EwTnz4PI4qLZsau1iJZGpJTG7Ugfs1Ed2KiDee9pz0rkrskuJ5lGWqUNBO4E9Egu60Lq1V5g2JvmozSOos70wY9J7O/CqJbaFLOHJRFpoZbY+CvjwVXv+fOawZLXkqSyJSiaWe5CTGuAULtrkt4ok38oOW+gazWctFKopoK2bEtOxQSnlhqGPJ5HNSldP0iGyA7kOWKhwS8Jh7Qt7+KFmlrl88EPLaOY+ea8szqlGoYWTOgmKNFRxqkQRUQSZyBfBGwq/Y/MVuwYdVZ7adMEncJc3kXvZRDTMTGVmnz5kgpQmQYxco5282bGOhS6yAyvoPtH3H8Lobys+2xzd4w56Jb9PQbMYqMTiV1K7Eqm/ImUG7EvA0s8IAoBlkt2QVVo2oqFqhlNjnHBkIuipIxHtjWcrRXHOm9ApHkxZIxJb3sxoXNz9V0EzKJZbslVTNqXBttanHBlcsNGAnM94+P6TiMIKzaI6NyC6TcmzIR2xSCIx7Ilhp8qhgd3z2WofwUrR5oIIrmPIKLITUw9c/RRZhgbWcHfb3OAijBLnZ00HE6VXt3/T8g+5wHAVPsuhsVhDeZxJ1KYsj4LpS1jhHZAB6ZSnvmJoLtc3UHwVpYwMxiMinXZrKWEEKX123yOUUlhCU2miyZLtFCX3ZzH3gTs6jciLsZ3G8RXqrNsVDchCm5T2sYQMR0TUPCEXEo5srSwjeOL58CuGLSMYYLQj5h81SMinLkBcFhIEc9nuhZGoosdB5Fd5QktJGYxHsvbr+0cgi5AhLKdklvHDx+FUqWYYNcfdkZPwFeKIs71g12FNCrxGilkuDGg5p3Hmrul+D5zQglHBTbStonYayv+fPBByFXc5YSOTIRGRjgGncg7EcPE+q9ts1ATuFUJdctWgq6MHsbPZW7A7YURC7JAwyLeOSinlENrKGjXYZeSzlyQzZeqq6XPH54pe0UoYZWXH8eaUXiMCmL3pfbjh5qipYYcuiWaTAHgiu0ok12z1q0nEGnhombWVBBNE2yGJci4SyuAyOXiiA75glsfFEdop5QCyGbXPz91EH2nHyUQ7DeAuEIprUNEUbE3rl+0mZk3grs/P0qSNRZbh8/lCylAnkCLyJr5s+00jgl9hwY0bmjyATq2ioKQWV+BH+pI86+hC6NLbrweaSnkbwuRUZSuKRGxyJU4jkxnE/l/K0Dgl4mVxKp3ABwyESPQj3L10qHfIjjEbCODx7kitFu2bRSubR1qU2cC7LqsRckbnbbwXO4k0HgFXVKEM7wLlNpbDaK1VRLZVUWFm6niVHWSmRISW4Po3nyaiXerCdL5y5ueW9ZG1LfSz0ZuQ1MyGlkrgMSgBaSTsjNMoWhooPErzhs7CTT6Apbt7QEOcQDmBn1RFmu1jBRo8yT1RsbFsI0MrpYxngHbFPPkD/t6ZKuyQjjHRZvagUwlID7X5ko6RWnjQLpKYHNOitx5vBs+RBWt1QrlywtTsE6EcMTOXBz8lr7OSuhzT+x2wEVBwK5qazOlf3RgNdKomzWeSLiNRp+l0ba4SiueTmU2zUnxwdOJgrCVJYrWNcDuPutTOonSy71Bp2o3nyUSc2pRe9Bg+sjsaUOC3gnBwOBWTkM+TZNVzEtxW45Q1c4fvT9oeZ6xE/j+9eKd3Xcu2NuTAbvdCoYYic41LMhKyxvlwY0njp1V7P9CP2i50lNqlWgZeNV0096RQsIjo4ig4cyd3JLJr3lkb3XU3huHunxlKK7x9P7ksp3XcpYXzBZPohwHdkJPED3S203HaI693aHA/gpnZb3la4HbLscQSSDv5JpD9QA17RgpwrUdc1jnPw8/X+wT/EV/BnAS2wtJBwI34FaxWyq7q3XTFaW7TKbVM9RwK+eXrA6zvLH4EdCN4T6pRs9uMMbVqVL+A4zK8bK5pfd/e7x1yr6prGF6xbeC2D3LJdjVq0KNW7GVKmbPSeClF4WorY4V+aqjmZ5oci1IElZVc1ftjLGl7K7I+5u7iOC6lyGnYCDUVrhTgqKLXCWT1le+OBD9Px9zbObsfDRPoktssQZ3RkMBy0TGI4pl8t0mwqobYJBsIRLWZD1KEZ5IprscxyOCiYuw92eHhj5IZwRLpMN+GCweafk+axHoZBpGpVeDKCoTZ5Qc4qFTU8MOSyhEbTTVUs7DOcMGanfy90tdZHPndGSdhp03HEeRXXWGINAAGAC6FzjUuO2Q0qVsnu6X6lYbEGigFAMKLT+yBREsrWNq4hoGpNOiS2y/dslkWDdZDgaa7IOXM48lJXGyx8fcffqKqI+77BVoupp/SS225qYhddd1jDI2g4EiruZzr5Yqlps4xWw1MoSwnk8oRtgnJYZ8/dYioupku4VKiuWsJHomdG4IO0hEbSHtZ7pK40Ozph30lY+1cXH7WmnNN7/ALx2j2bHUA+7nu4hW+lINizVpiQXeJxp5pK4Ox2t+OeZxrzWuWW3/nBz4Ytucpf9ejxrSKGtPxz3ei8ew1qcMdFo0muNDz1XgFRQ4bvcbxghLM8mYcRr8Oa8caY79NPma1LMd+Ko5qzIWUEXbaSx7XVyzGOWtfBMPq+4W2qEuYRtAbTHcePApMTw6Gif/TdtNeydWhBLeG8DgmR7TXa6IdXW8epHx39Dg7CzZaBq3DomMavftl7K0vAyd3uufn6rKMps3u93xOhTJOCaCWuRETh83IISLSOT2SWgpRyMWnjwpjRYSFZscd/DNZvchwLjDk9e7FYuKhes3uRqI3GAOZwDhx/CJa5KrytFHN5lEwzVCplW9qYKmstDVrlq2T+UvZMtO2U7gzzwHukHynrqsnO+FC9uoXrNhiWDRztULO9Wkk1S60WhOrhkCc1ExeQJa7wK+YXlrv1rBsxgOdv/AMR/9JLbrXtONDhlzp+EMwVPqunHTJ4cjhX/AOoSjmNf3N5p3yu2nkuPHTkMgOSZXc0GSNgy2wXDWgoTXwQkY2Rr1TT6fjO0ZN2Deep6YeJTLZKEGQ6eErrkvudiyTMiv4pv4LCd+HlpihBMd34x/K8lmwzpvzOK4ezk+rUccmD3YqIZ0iifsPbhrtIS8JaMdyK1MiV3vP3DxQVQzJA2TxFn0GZ5jsbaHMNbXhvHgEh28N/HGvVO439vYmFuJAY7DljTqeiRuJBx/aRjHBNpMOL+OT1prr7dDh6IiwMBeKkCgJxrTAa7xwCH2+PVe2a29m/aaAefnTd5rY9lE4txeAyy210khaYwImuJqBnUGgGFdmuPzAeUgZHaG+n7TF96ijqN72OINK6Y61oUsHDDzHuEdu19Cak8ttYPA6hrT5wBCMue0ATMwIxpSu/DdjmhS4jOo9D6o25YA6ZuNad7EY4Y+qWuw7cenLPwBP6gHZlidvqD0BSOKRFf1VtuzJCOLjxwAH5KQXdeDXa4+asjU3UpfX92I0epikq2+RxI7CoqrwPqs45sMF4x29KxwdPIVVeOcszIqlyBI0uXUQ8sq9fIgbZPQHcAnQhlgzkkhBfFvpMNwGPM/qiZWO0YLmpoXyOLqZn+Ai7DK6PBw7vp+l1p0x2JLtHGq1ElY2+mdQJloyY1G/T+ELddmdO4NjxrroBvK+g3XcsNlaHSkFx1OfhuC5V0ow9vb+H8lk9Qo/M56x3LNJiG05mnkjf/AM1LvHQpnar+OTAGt03/AKQcd7yivePjT2UjnY/OP6Ap6hrPCFtu+npwMAD1HquOvuKaPuvY5tdaYeByX0Wz33KDiajcQCPdMo7VDaQY3sALsMcQ7fQqim+Vb5w/0ZPqY2uLUvuj4g0HJFxANH5XW/Un0Y6CskHeZmWnEgcN44Z81xsk4P6yXZqujasxODZXKLwwiOMvdQa58AuigoAAMhhRczZ7aWfa0Y5k1RLb1k3N6H3Sbq5zOhor6aFl9s6Zp4/OqpPJ4rnxecp3dAtG2yQjGnQ+6m/DSRf/ALnU+OQt02KiGFTofAOUR7EZ+K+T+w2mtCQXvbwe6M9eCxtNue7IbI80tewp9GnUXli79RuWEfUf6X3qDEYXHFmX/E1I89odEZeFj7JxaaUzB3jQr5dct6Os8rZG6YEf7N1HzUBfZopo7dA2SJ3eph6EOGig1mncZtrp/v5/kzTXqEuevP8A4znXablUR+CLtVldGaOFD8yKHDeGmdVEmdhSTWUe7NRxqrtJx2vA0VQeqtsk4gb+VF7JjLg0w36Z/r0T654wyIyUo7EY8N3zRL7qux0hBcCGDEk4V4BK/wCoP1M2GPsIXN23CmH+Lcq8DoOqOFU7GoxXf+ZOdq7opbc/X+Dh/rC8/wC5tT3g1a3uNO+mZ8ST4UShuCkbVuwL6CMVXFQXg4E5uUshNkvF7NajinFlvMO9kjbGvQGg6jlVJnVCfgt02sug8LLR1DbQo6VIG3uxooXOJ4txWMl/j/Fh8SB7qf8ACTzwjtrWV7U28fIfST0B0CVySdqaD7fX9IFsz5T3jhuGSeXdZUTgqll9nlN3PC6NrLd4pkt5LrB0TGCOmiYXZZ+0la08z4Lnz1ElyPkowi210H3Bd0dis+3sjbca8SSMAgLVajK4udmelNExv23Nc7Y0Zhrnr7JZQH5j0SHnOX2ybTwwt7XL/YxccOPDyXnz55rUDdTjUH2VW45AnOlM14qyVYrBxacDj0wVQCKZey8GGWfzetR58nQ3PbtsGKXHDu1zO8eG9fPfre5BBOXNHdkxHPX36rpYXEOBFag1qOGIR/17ZBJZ9qmIIPEfKlUae1xnn+jORrdOs4j5/dfyfOWXeBngCMOap2bQc9fFFbIdTarQZBWfZmFtKU4jPqupK9EMNBZLtowY8VDWtqdBr+k7slirQvxO7Qe/NC3Ld2xicSdeGi6CGP50UOp1L/LFnU0mihWt0lyUEHyqiKwUXP3M6GTi3WIbkutMFF0toHzH5ogf7LtDTIaldeF2OWRTozwjl3REmgFTuCe/TtutVkdtMB2T9zDkePA8V0Niu5jBgOZTFtmbqAgu18Wtu3KBjoPLYfYfrKzzDZnGw7c7LwdkmkH9oQdkijtdonjgarlbRdbHZtCAl+nozkKKLNUvOPqs/wBzXpZr8r/XB3brHZgMXcc0Bavqew2UEBzSdzTtE9Kn8LgLw+nDTAk81zFos7mO2XCit0+lqs6l9lj+SPUerBe7P34O1v8A/qPLI0tgbsA4bR+6nLIdVwzyXkuJJJxJOZKvOzBbQRYZLpQrhUvajmynKSyDCIjIkIiz1qKk48Vu2Kgr0VHxrXPIpS5HNnu84VCYR2AHRFfTdoEsVD97MHcRoenomvYUXGuvlGTiz6rTRrlBSj5OTvK4g4YYHQrmm2Yh5aRiMCvpc8fsudvaxDaDtcjy0VGl1b/LIDUaSMvfEGu6zZLobJEgbIygTOFwHRT3zcmV1Q2xCYxknP04AJDyp61SNsgy9k0+mbRWRw4a+KisXtz9BWpz6bMLQ6rnHe45kVzWWx0O8gdcfwiLwaI3loqaHGmAxQjncgtRseYpouRyPzejBFKwtDSAwitaVdXiK1HNLO0IxBOFN4oU0/8ALs7ri07YqNDgQMapsOwLVLjCyA2ljQ4gFzsc6UGHBUa+g06elVnJaS5xJGZJorga0Nd9a08dELQ1cLk9Mjt/ROb2q+xipxLc9+iUQwlxAGJ01803+oZAyNsY4dAFi+RNqMOUUjizYyFiYsQE8maKfPm5LZh3lTGxsa4LAbZG0ATBhQFnci45M9/8lS2djPBOzO8qLXbbx6qIMs9k59zqmiMs7KJfYt/FNY1VbxwZF55CIwiomoVhRcZ9FJI2TNhH8/aqYsFdj8OmmfNeSP8AlPNK5FZYJKxc7ft2iRtQO8MvZdFKUBaFVRNwllBzgpx2s4N8VdgUxKfMsALckLabNSfLA1cPHPz9U7hy6Lq6i7KTRztFpVHcpI56exlpQzmrq5ogdEumsayvUZ7E6j/TFnMBbddrMErXjLJw3tOY/Pgu8c8EYYigIO8b+FRRce67K/aaHccuqa3NK4M2Hggty/46UPDLokatRsW5dodoFZTL07Fw+vhkZTP/AGlttxBRU0mBS+aSoSKonXb4KWWbAIxsiXXbd8lBt4cMz4ptHZBz5plrgn2BXNtclXy4ZqXTeHZztNSAcD45fhEiyjcsbVdbXDcd4St0GnF+T1i3LB0l9QYiVuThicc9/T0Sl4/jCvTRG/T96kDsZ88g7/YcOKpeF1uYagFzf9h/248UlR28Mmps2+yXHwF0jjl/Hzis3BEviWLkSZUmiMIorbKq0ZUTaxXS51HHBpxr7Be7fAE7IwWWW+n4Dtl/+IBqd9fVLL2t3aTGmTcB+Uwv++Wxt7KLOlDlgubgTVHCyS1tznva+gXNKl878QiZHIC0lHXHkonLgOhmRTZUmjlRMUqydYMbBqJOKiDEwUSvTD3IBsTsE0jckdhlq0JnA9PujyJqnwHseiGSfwgQ5atcpXEc3kPEvH519VV8nTdWvn0QzXU+ei820G0Es9yElctHvQsr02ETdwut5o5h5j0RML0svSXvMHEnpT3RMUmAVrh7ELjYtzQxDlCFgJFYPSNo3ci1FfbWResZJVu3J7dg0mlqvbKypr0QEku04AapnCEU1tiZvyGRItkXzghYkfE3LDww8fypJHnLBGxqrmoqlfmqxlbTml4ZimBTMDhQ/scQvYPql9nOzMNpuj/wRoeS9eUtvSEPaQU+lrOJdA31qcTq7NfllnH3MJIocq0PmFU2Czk123cqj2XyC0sLSQdChZbQ7LadTdUrpLQbupfocn1pQ6z9z7NNbrJDmW1G81r+Ehvb6uc+rY8Bv/S+cWG3bPddlod3PgncTq5L0tGq+w67FPnz8xlHIXGpNScyUaxyVRORYlSZxLITwEvegbS9WkmQNqnwxNAirr5Asu4JDaKYFHRyrng/bOGXqjopC3NPsqE12sc7fzBRLRaRvUSPSY71iXY+gpuTaJ6SWZ1ExikW3Ry8g1TwsDNsi1bIl7ZFo2VSuBQrA8PXm2hBKoZEGwLebPkzQc8qpLKkl9XlsNwPeOXuqaaHJ4Qmy9RWRbeV4VtApiG90/8Ab5wTuyWkOAIK5GysrUphZnuYag+G9da6mO1RXg59V0k3L4nUtm4rQSJHHb94KIbaxvUEqWiuOoQydMh5pkG61Deh5ZyckUaT0r/gHXe6sh4BPYyubuo0ceNE/Y9J1EfcOol7RhE5GQyfyljJFs2ZQyiP7GbbRu5aqj5q8vygu1XjpEG03CNHuQdrdgtHyISd9U2EeT0pcHM3wzvniAkdoT6+D3vAJJs7Tl3tO/ajjXLMmYxw6o6zOez7ct2i1ghR8NmW2WryFXV8CkV4UzafDFbf+Sbud0/a2ZY1Z9hUjlXnoo2TwLp7wP8Ai0+KV2mVxNXFP32NCWmx1CfXZBdIROmTPLrZ3QUw7NDXWO6Buw6Ji0JFsvcxtcPaBmBRGbKiD1DdiAIkZGootmLRuxatUUU7HosVWQqKLEEgO0Fcne575UUXS0f5iLUntjy+b0cwKKJ9nYmPRcqwUUSRiNG6K7teaiiBjEaWX7uqcxKKKW/soqCWLZqiijkVIsFFFEARnIhJlFE2AufRzl7fc5LbNrzUUXZq/wCM5kvzjOzJlZ/woopbSusZWcegVrU0Bxpu/CiinfQ8El1QsiiiOILBbJ9zuf4TBq9UR29iY9HqiiiSG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372200" y="5013176"/>
            <a:ext cx="2016224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59070439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6076669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www.nita.cl/blog/wp-content/uploads/2013/10/FOTO-PI%C3%91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PIÑA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CHERRY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PINEAPPLE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9279827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6993305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5" action="ppaction://hlinksldjump"/>
          </p:cNvPr>
          <p:cNvSpPr/>
          <p:nvPr/>
        </p:nvSpPr>
        <p:spPr>
          <a:xfrm>
            <a:off x="6228184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17608724"/>
      </p:ext>
    </p:extLst>
  </p:cSld>
  <p:clrMapOvr>
    <a:masterClrMapping/>
  </p:clrMapOvr>
  <p:transition spd="slow">
    <p:push dir="d"/>
    <p:sndAc>
      <p:stSnd>
        <p:snd r:embed="rId3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ispano.splixnet.netdna-cdn.com/wp-content/uploads/2013/02/skitched-20130205-2058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 PIÑA ESTA ACIDA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rgbClr val="FF0000"/>
                </a:solidFill>
              </a:rPr>
              <a:t>PINEAPPLE</a:t>
            </a:r>
            <a:r>
              <a:rPr lang="es-ES_tradnl" dirty="0">
                <a:solidFill>
                  <a:schemeClr val="bg1"/>
                </a:solidFill>
              </a:rPr>
              <a:t> IS ACID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/>
          <p:cNvSpPr/>
          <p:nvPr/>
        </p:nvSpPr>
        <p:spPr>
          <a:xfrm>
            <a:off x="6372200" y="4797152"/>
            <a:ext cx="1944216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29828211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37426800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564904"/>
            <a:ext cx="8229600" cy="1143000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4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029963"/>
              </p:ext>
            </p:extLst>
          </p:nvPr>
        </p:nvGraphicFramePr>
        <p:xfrm>
          <a:off x="1115616" y="548680"/>
          <a:ext cx="6096000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1331640" y="1124744"/>
            <a:ext cx="60121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4400" dirty="0">
                <a:solidFill>
                  <a:srgbClr val="FF0000"/>
                </a:solidFill>
              </a:rPr>
              <a:t>EXELENTE TRABAJO</a:t>
            </a:r>
            <a:br>
              <a:rPr lang="es-CO" sz="4400" dirty="0">
                <a:solidFill>
                  <a:srgbClr val="FF0000"/>
                </a:solidFill>
              </a:rPr>
            </a:br>
            <a:r>
              <a:rPr lang="es-CO" sz="4400" dirty="0">
                <a:solidFill>
                  <a:srgbClr val="FF0000"/>
                </a:solidFill>
              </a:rPr>
              <a:t>SIGUE HACI</a:t>
            </a:r>
          </a:p>
        </p:txBody>
      </p:sp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6252310" y="5157192"/>
            <a:ext cx="2352137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46684947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www.makrovirtual.com/media/catalog/product/cache/3/image/9df78eab33525d08d6e5fb8d27136e95/6/7/677222_01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3999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BANANO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BANANA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PINEAPPLE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ORANGE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9354977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7501911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92075786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dietasanaynutricion.com/wp-content/uploads/2010/01/PLATANOS-300x2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 BANANO ES GRANDE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rgbClr val="FF0000"/>
                </a:solidFill>
              </a:rPr>
              <a:t>BANANAS</a:t>
            </a:r>
            <a:r>
              <a:rPr lang="es-ES_tradnl" dirty="0"/>
              <a:t> </a:t>
            </a:r>
            <a:r>
              <a:rPr lang="es-ES_tradnl" dirty="0">
                <a:solidFill>
                  <a:schemeClr val="bg1"/>
                </a:solidFill>
              </a:rPr>
              <a:t>IS GREAT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660232" y="5229200"/>
            <a:ext cx="1872208" cy="12961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3387799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047088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encrypted-tbn2.gstatic.com/images?q=tbn:ANd9GcS77FuTHqlpPkNvMf0m_V4TElt4JTNy8cRSgyCxk2gQ1n9CaeBCt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SANDIA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WATERMELON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5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PEAR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9547803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287691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547148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labioguia.com/labioguia/wp-content/uploads/2012/11/Antifeb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498178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LA </a:t>
            </a:r>
            <a:r>
              <a:rPr lang="es-ES_tradnl" dirty="0">
                <a:solidFill>
                  <a:schemeClr val="bg1"/>
                </a:solidFill>
              </a:rPr>
              <a:t>SANDIA ESTA JUGOSA</a:t>
            </a:r>
            <a:r>
              <a:rPr lang="es-ES_tradnl" dirty="0"/>
              <a:t/>
            </a:r>
            <a:br>
              <a:rPr lang="es-ES_tradnl" dirty="0"/>
            </a:br>
            <a:r>
              <a:rPr lang="es-ES_tradnl" dirty="0">
                <a:solidFill>
                  <a:schemeClr val="bg1"/>
                </a:solidFill>
              </a:rPr>
              <a:t>THIS JUICY </a:t>
            </a:r>
            <a:r>
              <a:rPr lang="es-ES_tradnl" dirty="0">
                <a:solidFill>
                  <a:srgbClr val="FF0000"/>
                </a:solidFill>
              </a:rPr>
              <a:t>WATERMELON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7092280" y="5085184"/>
            <a:ext cx="1800200" cy="1512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 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28564438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68540589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1.bp.blogspot.com/-uhm48Us8UsQ/ThcjqZ2e27I/AAAAAAAADqY/9jFR9TlcxSc/s1600/granadill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bg1"/>
                </a:solidFill>
              </a:rPr>
              <a:t>GRANADILLA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BANANA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85082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GRANADE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 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3" name="AutoShape 2" descr="data:image/jpeg;base64,/9j/4AAQSkZJRgABAQAAAQABAAD/2wCEAAkGBhQPEBUUEBQSEhUQFxQUFxQUFRQUFBQVFhUVFxUSFBUcGyYeGhkjGRIVHy8gIycpLSwsFx4xNTAqNSYrLCkBCQoKDgwOGg8PGiwkHyUvNC8yKiwsLCwqLC8vLCwsLiwsLCwsLCksKSwsLC8sLCwsNSksKSwsKiwsLCwsLCwpKf/AABEIAPAA0gMBIgACEQEDEQH/xAAcAAEAAQUBAQAAAAAAAAAAAAAABwECBAUGAwj/xABJEAABAwIEAgYGBQcJCQAAAAABAAIRAwQFEiExBkEHEyJRYXEUIzJCgZFiobHR8BYzNENScrMVU2N0goOiweEXJHOSk8PS4vH/xAAbAQEAAgMBAQAAAAAAAAAAAAAABAUCAwYBB//EADQRAAIBAwIDBAkFAAMBAAAAAAABAgMEESExBRJBIlFxgQYTFGGhscHR8DIzkeHxQkNiFf/aAAwDAQACEQMRAD8AnFERAEREAVJVHvhcjxLxwyiC2k5oIJBedhHJvefuWivcQoR5p/2/AjXN1Ttoc1R+XV+B0WIYxSoD1jwD3al3yGq5bEONnuMUGhoHvOEk/DYfWuBuuKmakZ3uOuuk+ZMlY35Wf0X+P/1XO17+7q6U1yr4nKXXEr6vpSjyr4/y/odlccRXFQQargPowyfPKAsf+VK385U/53/euZp8VsjtMcD4EEfPRZDeJaJjVwnvadFWT9qbzLL88lPU9tk8z5n55OhpYzWbtVqD+0T9q9afEdw0yKrvjBHxELS0MQp1PYe0/GD8islafX14P9TXmzR7TcU9OaS82dnhfGrHECuMh/aElu3PmPrXUNeDqNQdZUSLquDcaIPUvMgyWEnaNSzyjX4Hv0vuHcVlOapVuuz+503CeNTqTVGvrnZ+/uZ2aKgKqukOtCIiAIiIAiIgCIiAIiIAiIgCIiAKhKqrajZBCA5XivGarnei2jDUqvAzmcrKTTr6x+zJAO+8aArmaPRJVqnPc3LQTMtpsJiNG5XOMRoPdUj4fh7aIcGCM5zOcTLnOO7nHnoAPILLUV20Zy56mr+RDdpCpP1lTV/BLu/NyH8d6JqtFjn29QVw0T1ZBbUIA1yxIcfDTw1XAEQvp522iirpO4KyF15RGhM1WRsTE1WxsNpnSdeZUa5tUlzQId3ZKMeemvIjaUSEVYU4/Hj81s7HH6lLQ9tvcd/ge/zWsRYzhGaxJZMJwjNYksnbYfijK47OhG7TuPvCz7euab2vG7CHfLko9o1ixwc0wRsV1eD40Kwyu0ePk4d4+5Vla3dJ88Nl8Cnr2jov1lPZfAm6jUDmgjZwkeRV65bCeOLRraVGpXY2rkaC0hwAdtlL4yh3gTJXTNqgiQZG8+Hf5Lt6c1OKkuqPpFOXPCM+9ZL0VA6VVbDMIiIAiIgCIiAIiIAiIgCIiAIiIAitcubx3pCs7IubVrNL2/q6frKnPQgaAy0jUiNJheNpbmUYSm8RWTplZVpB2/48FGP+1u5rgG0sHFpcQH1Xw0t5HQCO/cjxVn5Y4xUc4hljRbya4Pf/AImuPdzAWPOibHh9d9MeaPbiXokzPdUs3tYHaii5pDW6EkMeJgGAIIgTvyXA4tw3cWjor0nskkB0ZmO8niRPhM+C7apxdjDIMWFTUS1rXtMc9XOEfWfBe9n0vmk4sxG2qW+sNqUpeyPGYOm/ZzeXNQ6ltSlrsV1xwGT7SWPDX4EXlVa2dteend3r6Gwqra3jTVoihWaTq8NY7XmHaSD4HVbGjYU2GWMYwnm1oafmFqVh/wCip/8AltPDl8D5r9Hd+y75H7ll32E17VrKlSm6lnPqy+Gukc8k5gPMcwvo17dOfzXz1xtxB6dePqN0Yz1dMag9W0mD4ZjJjxCStIwWrySaHC4c3aeUaK4r+055nNqSec6/LWVIXQ9b39V/Wda+nZiew8B4qOBmKII7IHvOGnISZLeN4W4Xdil22i3s06cPrP7mSOyDEZjsB5nYFfRlhh1O3ptp0WhjKbQxrRMBo2Ck0YdS4qySXKjIa2FVavHuIqFizPcVW0wQYB9pxEaNaO07cbA7hcLddML6zyzDrV9cNMGpUORvP3RJGkGXEGJ00UlyS3MaVvUq/oX2JORRLV4qxms1wDrO3k6Q3M9omRB7bTpoZbO+g3Hvb8ZYwx3ao2lw2AJYXME6akl0z8Oa850SXw6slnT+SU0UZN6Vbum09fhtSQd6b+zGkaFpPPcStha9Mdm6pkqi4tjp+fpADXvyOcR8QE54mmVnXjryv5neovCzvG1mh7HNe12zmkOa7cSHDQ7L3WZFCIiAIiIAiKhKAFy0PF3GNDDaBfWOZxgMpNjPUJ7hyboZcdNO+AcTjfjqnhlLWH1qg9XSB1P03xswa+cQOcRZQw/M515ijs9WoQWsd7oHstybcgAzYDcd2qc8bFlZWMrh5e3xfgbDEMUv8YJ6xxs7Vw0ptnM8Ee8dC4H6UCHaA6rFpUrGy9hoqP79KjgRz17LTLRt8lrsY4hfcGBLGa9mdT+8efl9q1EquqXST7OvvZ3dpwaMIrn09y+50N1xi9xPVsa0ciZLh49ywKnEVd36xw/dAb8wAtbCrlUZ1Ks+rLmFnQhtFfM29PiuuI7TXRyLRr5xCyn8ZtNJwuKIqA7tbGVwkbtcCFz+VMq2RqVo9TXVsKE4tKOPA3OFXDqL/ScIe6WEGrbGYI10LZ7bdTzJE6O5KWuCuOKOJ0iWjq6tP85RJkt37TTAzMMRMCDoVApouY8VKJLHtMyDCz7DE6lS4bVoFtveMk6dllweYA2DiIBadHSptKt/hx3E+FNb79H0fiT/AMUYoLayr1ZHYpuIl2TtEQwZuRLiAD4r5uqGGydSASfHSTPP79Oa7niHpGfeWHo1alUoXE03VJbFOo1pJlo9pva6t0H5nny+AUKVS7oNruYyl1jXVDUIDCxnbLCS4SXFoboSe1sYWVWXNJJHNxpSpZUlqTX0d8OCxw+kxzS2rUHW1piesfBLTBjsiGj91OO+NaeGUJIz1akilT1GYiJc4jZgzCeZkAbyuX4j6ZWQ5mHsdVeP1rxlotEwXxIP7MEw3ta7Qovx3FK15Xz1a3pFRzYJAOSmDPYboBoHHYQCdydVtnVUViJJtOHVK005rTu6syrzFhUq9feF15XeZ6rNFKm0ycriJjcHq2wBzMkhZY4pujlDRRotaYysaCcsaDUkfIBa23twwCN+Z7+9ZlvR5lQ/WSex3lDhdOnFOp/C2Om4Qo1rqt6yrUyUwHuEiXawB5T9ikRrY2gKM+HsXNpVzRma4ZXAbxp2vgRKkKyxalWYH03gtOncR5hbobYKTi9KoqvNjs9MLT/T2uLYVBB+fMLmMQw6nVaWVmNeBydrBHNp3HzC6K4xFrBocx8FpKjty7uMnl4retiHbKWHnY5u2wq6w2oamG1CWmC6hUOYOEidDDSCANey4bB3fIHAvSDTxFpp1Gijc05z0iSZAMF7JExO43HlqYwtcefbvgkvpkkwdwJ90rMxzDDVDbyyJFemQ9rqehfGh0/bEc9xoZC1U6qf6enQ38Q4Vpl7vaS+pOgcqrmeB+MmYnQDwAyow5ajJnK6CczeeQ8ie4jcLplKTzqjj5wcJOMt0ERF6YhaPjDiZmHWxrVNT7LGCAXvPst8BpJPIArc1XQ0kwANddo8VCOMYn/LF+6q79EscwZOzyCJOwcMxa1x7mtaNCYWE5YWhMs7b19TD26/bzMSypuObEMQLqlWpqxrhljk2ByMbD3RBWmxDEH13lzz5Dk0dw/Gq9sZxY3NQnUNGjWnkO/zO/xWvVLXrc3ZW3z959Q4fYxoQTa1+XuCqAgCuWEKedWWgREUg8CIiALxubbONNHDZw3B05/BeyIa6lONSLjJaGDcX1w7886pVDZjM4uj6TZWHXq9YRlB08JPL7lulbCSqNa4KSfAqUqimpPQ1dHDHO9rs/WVs6NEMEBXomW9y0oWdOjrFa95VbFjYAWtWzadFlE2VehUhZFliDqLpbz3B2Kx0WaeNiNKKksSRvW8UD+bPwcPuWDf426t2fZb3Dc+ZWAizc5M0QtaUHlI8Ltkt8l6YHjBt6gknI7Rw3/tDxVl2eyteQotTMWpx3JypxqwcJbM6W+z4bcMxCyJykjrmA9l7XEbzyd5aEgiFNuE4ky5osq0zmZVa17T4OHPx5HxBULcN3ba9J1vV1AaQO8sOhA8idF1PQ5jHVtr2FXR9q4vb7RBpudBgnSA6CNpDxpurGjNSw11+Z8+4zZum2+q+KJMRW5/xBRSTmjkOlPHTa4ZVLC5r62Wi0iZ7Z7UEberD9eRhRfiMWlrTtmbuGaoRzkzHxPLkAN912PSm7r73D7c5S3NUrOBMOGXL3GYIa+NpPPRR3i111tZ798zjH7uzdPJV93U5U0vA7b0btVLtvx+i+5iKoCorwq2nHLO6CIilHgREQBERAEREAREQBERAFlWtfkViovU8GMoqSNoiw2XZG+q9Rdt8QssojOEke6oSvF12OUleFW4LvAdyZPVTbFzVzHTkvEoiwepJSwsIyMMvjQqteOR18WnQj611bKvouL2dw0uy3DvR3xEHNDWkk6R22nypkriit5ixNXC2vjM63e066CGnL8RDmhe20sZj5lDxq3U4KXfoT5CLysndbSZUOnWNa+O7MAY+tFcaHy7LWhEnHWItdjFVwbraWgZmnQVHElpkbH/AHgt1XDldFxKA27xMwJdcUmT9Ehz9PiwLnFSXcszwfUuAUlC1T/Nv7KtVyo1VWNNYiX4REWw8CIiAIiIAiIgCIiAIiIAiIgCIiAIiIAiIgKOW7sKYqYfdNLtgXRvo1oePmaULSOW5wX9FvP+Ef4dVY0nir+dxX8Rjm3b8PmSfwxitU2NsS4kmhQkwNfVt1RYvC36Ba/1eh/Caqq5Wx8rklzPQjnFqrqjr+o8tmpeloA0/NdYNvJ7VpFt+IbYU7q+Y0yGXWaCdfWCoSQPPT4NWoVHc/uH07g2PZItfmxc1VQItkVhFsERF6AiIgCIiAIiIAiIgCIiAIiIAiIgCIiAIiICjlt8IqBtpeEmB1cT4ubUaB83ALUFZ8hmG3JMzUdTpx4ghw/zWNP93y+hA4lLFu/L5ok7hb9Atf6vQ/hNRdhglq1ttRGQDLSpCMoEQwaRy8kVytj5NKrq9CG+kCjkxO8BYR1lK3qNcBDXEdW1zvGS5w8wuUUg9MNhku7WvyqMfbuJOg9oshu+nWuM7SGqPyqa8WJn0f0dq89ol3f59C5ECLJHQhERAEREAREQBERAEREAREQBERAEREAREQBERAUctrUpF1lSp025nXN0xgExLp7I+J0Wp5rqMCtDWvsMoCYpn0t+U6Q13WMzD+7A/vF5b9qbZTcaqKFv+dzJvdv/AKqquDvFFcdo+T4RxnS1gzrjDnupiX2rm12wATDDD4J2hpLtN8kKFxWz9oCJnSZgztK+nKrA5pBAIOhBEgjuI7l848TYGMPv61u0yyc9Pacj+01p8RMeOWeagXtPK5kdh6MXnJVdGXUw2qqo1VUSDyj6CERFmAiIgCIiAIiIAiIgCIiAIiIAiIgCIiAISitJWE5YQPWyt+sqMb+04Du5668tFIPRfb+lYhdXYE06LW0KRI1kwDlOmzWSZ1io1cHRuepo1KjRL3RRpgCXZqky4Dn2QR5uGinLgLAPQLGlRcAHxnqQI9Y8lzhufZkNn6PLYSrOnhZOJ9Jbv/qXh9X9DfwivRWGDhcBRf018Nh1KneUx27fsVN9abj2Sf3XGPJ/gFKC8Lu2FRpa4BzXBzXNMEEOEEEHcRyXkoqSwyRb1pUKiqR3R8zUqgcJGx/EL0Wfxbwy/C7w0jJo1TmouMnsk6MLubxsfgeawAqfldOTiz63Y3cbqiqkQiIsiaEREAREQBERAEREARUcVQFanUSeD0uRAUWxPJ4ERF6AiKhcsZSUdwCVai9aUNa6o7VtMTB95xMMZ8T9Qco2s3gwq1FSg5y2RvuBcDbfYjSpu7VKzaaz4gtNQkZW+GuQHcerd3yp6YFxHRJgXo1i2o8etuz1zySSS0z1QM6+z2tZ1c7Vdyr6lHlikfI+I3LuLiUgiItpXhERAczx1wa3FLfqy7JUYc1N8TldEQ7nlPOO4HkoDY19N7qVZpZVpkhzXCCCNx+PAr6hLVF3S9wg+q1l3bNzPoAtqgbupiS1wHMtzOGnI/RERrilzrK3RfcF4lK0qqDfZZGqLyt64e2R/wDD3L1Vcnk+nxkpJSWwREWRkEREAREQBCitLlhOXKgUKIiiGQVcyoi9TaBXMmZURe88u8CURAsQVa2St3wlw83E7ynRguoWwNSuYIDnTGQGeZho20a8x36eytX3NVlC3JNWoYJAJaxsavcQJgAySNgDuSAp/wCEeFKWG2zaNKXa5nvO9R5gFxGw0AAHIDnqTZWlH/kzi/SDiiivUU3r+fnj4G5ZTjZXoitDggiIgCIiAKyq2QRAM6QdQVeiAgDpE4QOGXQqUm5ba5PZA2pvjWludBBcNtCR7pjQ5l9GY7gdK9ouo3DQ5j/m08nNPJw/Gmi+escwCrhtyaFcHKdadT3Xs5EH7e4/NVlzRcXzxO69H+LJr2eq/BnjKK1MyiKqup2xcitzJmWXrIjBckq3MqLB1e4YKkqiItDedz0IiIAiIgCIiAKjy4FgZDqlRzWsZAdMmJg6QTpr49xVlesGCT8u8qUeifgUsAvbqetqBwpMc2OrYdqmuocRttAce/SVbUfWS9xQca4lG0pcsX2mdF0ecE/ydRcapD7it2qj94/o2uOpEySeZk9wHXhUa2FcrtLCwj5hOcqknKW7CIi9MAiIgCIiAIiIAuX474Rp4lbmmQBVbJo1DPYeQNyPdMAH4cwF1CLxrKwzKE3CSlHdHy3SzMc6lVaWVKRLXNcIIg6g+IXqpK6XuDHOb6bbtJqU4FYNEl1MCBU390CDAOhB91RnSqZmg9/1eCpLij6uXuPqXBuJRu6OH+pFyIiil6EREAJ+v/RFh3VUNqsnlM/HT/NZiylHCTNFKrzylHuf0CIixN4REQBUe8NBJ5Kj3hok7Bb7gfg6ritZpewstaTg57iI6yP1bDuSdQSD2Qe+At1Kk6jwit4hf07Sm5SevcZvR1wSMRq+kXLHC2pkZGO2rPGhE82iNY3JDZ0IU6BgVlpbNpMaxjQ1rAGta0Q1rRoAByEL1V5TpqCwj5Xd3c7qo6kwiIthECIiAIiIAiIgCIiAIiIC2rTDgQYIIgg6gg7gjuULcfdF77PNc2JLqUkvoButJvezXtMBJ0iWgjcSRNao5s7rCcFNYZJtbqpbTU6bPlyjctfsde77fNesKbuJOjKzvnue5jqVR29SichJAIBc3VrtwdgeyNVxV10KXLQfR7qk/XQVGOZ2ddS4Z9duUGVWTspJ9k7m19J6MlismmcMvCretbznwGq7Cp0JX7t6tp8KlYf9lbG06BTINW6ERqKdI5p8HOfET3hYxs5dTZW9JKK/bZE9eqXuJPP6h3LZWd6HNAJgjTXmu/vOgiqJNC5pP1gB7H0+zrqXDNrt7usrk8W6N7+2c4Otqj2s9+l61hHeIGb4RK2zoNrDRBteLQjUc4yTb3zpk8YVFh/k9dja3uv+jW/8VtaPBmJEBwtrggiRLRrI00Oo+3wUb2aXQu1xyiv1aea/oxl5Pr6hrA573EBrWgkuJ2Ajc+S73B+hivWGa8rdSDPqqYD3xyzOnKOegzefISPwxwRa4eyKFMZiSTVfDqrpnQugaQYgR8TJW+lZN6zKu99J6cU426y+8jrhTogqVqgqYkcjANKDHdsnlncPZGuwJJhS/aWjaTQ1gDWtAa1rRDWgCAAOQXqGhVVlCEYLCOJubqrcy56jyERFmRgiIgCIiAIiI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8" name="7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  <p:sp>
        <p:nvSpPr>
          <p:cNvPr id="9" name="AutoShape 2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0" name="AutoShape 4" descr="data:image/jpeg;base64,/9j/4AAQSkZJRgABAQAAAQABAAD/2wCEAAkGBxIQEhUPEBQPDxAVDxAQFRQQDw8UDxQUFBQWFxURFRQYHCggGBolHBQUITEhJSkrLi4uFx8zODMsOCgtLisBCgoKDg0OGxAQGi8mICQsLCwsLCwsNCwsLCwsLSwsLCwsLCwsLCwsLCwsLCwsLCwsLCwsLCwsLCwsLCwsLCwsLP/AABEIAOEA4QMBIgACEQEDEQH/xAAcAAEAAQUBAQAAAAAAAAAAAAAABQEDBAYHAgj/xABCEAABAwICBgYHBgUDBQEAAAABAAIDBBEFIQYSMUFRYQcTInGBkRRCUmKhsdEjMnKSwfAzQ1OCsghzohUkVMLhJf/EABoBAQACAwEAAAAAAAAAAAAAAAADBAECBQb/xAAtEQACAgEEAQMDAQkAAAAAAAAAAQIDEQQSITEFE0FRImHwgRQjMjNxkcHR4f/aAAwDAQACEQMRAD8A7eqoiAIiIAiIgCXREAREQBFEaV4uaOllqQNZzW9kWJGsche25c9w3pdeABUU7XG2boXWv3Mds81FO6EHiTNXJLs6yi59H0s0ZGcdQ08LMPyKs1PS5TgfZwTvO7WLGt+d1j16/kxvj8nR1r2kemdJQ9mR+vL/AE4+0/8Au9nxXNsV07xGsBZCBSRnK8dxJb/cOY8AO9QcGENb25na52m5Nr8ztKp3+RhHiJFO9Lo2qu6WKh5IpadjeBfrPd4tbb5qOfp9izsxqN/DAB/kSo/0xjcmNy5AAIKwn1R5rny11zIXdMkGdIGLN2hjvxQX/wASFm03SvVM/jU8Tu7XjPkQVCipPs/FVNSN4PwKLX3IK6ZvGH9LFK/KaOaHmAHt+Ga2rC9J6Op/gzxOd7Jdqv7tV1iVxh8ED9rWA92qfMLBrMMhaNYSdX3kHy3qzX5N5xJG8dQ/c+jLqgdfYvm+l0orYmuhiqZxGRq/fJsPc1rln9tlPdH2m7qGTqKhzn0r3Xu4kuicTm8X9U7x48b3o6uLaTRMrUdzReIpA9oc0hzSAQQbgg7CCvatkoREQBERAEREBVERAEREAREQBERAUc0EWNiDuOxc60v6Mo5rzUVoZTcmI/wXH3fYPw7l0ZFpOuM1iRhxT7Pm8tdSyGCrhDXD2mDWHP3hzUxTiMjWjDLcWgLsmPYBT1rOrqGB/suGUjDxa7cuSaRaCVeHkzU5dUQDO7R9o0cHs394XH1WgkuYlWyl9oia3EXsOqGavAuzB7rLBM7nm7iT8vJZlLisco1JQGnZn90/RKjC7Zxm44E/IqhHEOJLDIFx2WollRkKNLy02cCDzVqXEg3Z2j8FvscujbGSd6wWUdV4nG3Ido8B9VEyyySZuOq3nkPAb1Z1mj7o1jxds8G/VbwoS7MqBkS1kj/u9kcvqVjao3kuPL6ry9xO0q4yIktY0EveQABtz2DxVhLHRvgy6GmbJIGtvq7TfbYbVnUdPTw1TPTGPkpta5DXEG24m2ZA3gJo9HZ7wcnAap5Z5j4KQkDJwY3ixBNuPeFWlc4WfZEbliR3TCXwmFhptTqNUanV21A3gBuWWuA4HjtVhL7sPW05Pajdfq3cx7DufzXYNGdK6avbeJ2rJbtRPsJG+G8cwu5RqYWrguQsUieREVkkCIiAoiIgKoiIAiIgCIiAIiIAiIgCIqOcALmwAzJOwIDT9Kej2mrbyMHo059dg7Dj77Nh7xYrk+MUdThcvUTFj8rgNfrNI48W+K3jTfpNDC6mw8h782untdoO8RjeeezguXVDiXGSdzpJXG5BcS4ni936Ll6r0pcJclazay5V1clRmbNYPBo7zvWNrtb90azvacMv7W/VbNozoVV4kQ+3UU39R7ezbhGza489nNbjT9D0YPbqZHN4Mia13mSR8FHXpptcLgxGt4OTWvm4kngtu0Y0Bqayz3j0Wn2l8jSHEe405nvOS6tgmg1DSEOZEJJB68p13eF8h4K10k4z6JQyFptJIOpZxu7afAXVmOlUVum/0N1XjlnDsXbCah7YAfR4yWNLjdzwzIyE8XG55XtuW4dEOA+kVLq2QXjhNm32GVwy/KM/ELQg06oaAS55GQ2kXs0eJ+S+jNDMFFFRxU+WsG68h4yOzcf07gFppob57vZGK1mWTjM0Ho9fPAf6kgHPtawKTRWce+62Tpfwkw1Edewdl4DH23SM2E97f8SoGRwewSN4X8FzdZB12/1ILY7ZBkuWq8XGzZ81hTYY5jhNTOLHg6w1XEEH3T+izI3AqhJbmNnDcq0ZSg8xI02ujcdBukNz3to6+wkJDWTHK7tzJBuJ3Heumr51x+EFglGRuBltsV3PRGvNRRwTOzc6FuseLm9lx8wV3tDqXbHDLtNm5ckuiIr5MURCiAqiIgCIiAIiIAiIgCIrVTUNjY6SRwYxrS5znGwAG0lAKmoZE10kjmsY0FznONmgDeSuKacaeS1zjTUmtHTXsSLh8oG9x9VnLzWPp3pjJiUnUQkspGEmxy17fzH8uAWu4bQSVUjaSkaXudtOy4G1zjuaFz79Q5PZAgnPPCLEDTrCKBpklcdUFrSXEn1WD9V1PQroxbHq1FfaST7wh2sbzefWdy2d62TQrQqHDma2UtSR2pSNnus4D5ralJTpVHmXZtCvHLKMaALAAACwAFgOVlVEVwlC4t0yYp11XHRtPZiYC7h1kmefc235l2aWQNaXuNmtBcTwAFyV8zYjiBqJ56t2173uHLWNmjwGXgqmrniGPkiteFgnujfCvS8QYSLxQ/anhZmTAfGy78uddC2FdXSvqiO1NJZv4I7j/LW8l0Vb6aG2CNq1iJG6Q4Qytp5KaTY9uR3tcM2uHcbLhNK19JM+jnGq5ry3PZflyO1fRC0TpO0R9Lj9KgH/AHMTcwBnKwZ6v4hu8lHrNOrYfc1thuRzapaYz7p2fRUE115w2rEzeqk++B4m2/vCstic2QRneRnxHFcDGOJdopfZl7HXWhA4ub8Au0aBQGPD6Zp29SHfnJcP8lxPGY3TSxU7PvPc1o/E8hoX0PTwiNjY25Na1rAOTRYfJdXxcMRcizp1xkuIiLrFkoUREBVEVqpqGxtdJI5rGNaXOc42aANpJQFwm2ZWh6T9K9DRkxxl1XKDYiG3Vg85Dl5XXNukbpHlxB7qWkLoqMXaSCWvmG8vO5nu79/BaRSURedVjS93d+/ioZ246OnpvHuazM6BiHTRXSH7CKCFvNr5D33uLKJPSji179cBy6llvkrNHohI8AyPazkMysqbQ4NFw9x/tCic5l+Ol0y4/wAGXR9MmIsI61lPK0bQY3Mcf7gf0W24N020z7CqhlgO90ZEjPLIrl1bg7o7m9wOShogH+r5IrpLsxZ4+l9Pv9D6swbSKkrGl9NPFKALmzrOaBvc02IHeFyXpG0xdXyeh0pPozXZkZda4esfcHxXN6GkLXXaXaxyFiQc8iMlNTx9QzV/mPGZ4N4BQajVZW2Puec1e2E3CDyeqGhfUSNo6Ya7nOsT7RG1xO5oXe9DtFosOhDGAOlcAZJLdpx4Dg0cFrfQ7g8DKb0tr45Z5bhxa4ExNByiPsnK5XRFY01Kgtz7NYQ299hERWiQIiIDV+krEvR8PmINnPAhb3vyPwuuAFp1GsAu57rgbz6rR53XTunDEbmClHvTOA/K2/x8lp+iNB1+JU8O1rJGk90Q1ifzD4rm6h77VEr2PMsHedHsPFNTQ04/lwsZ3kDN3ibnxUgiLopYWCwERFkHKekzQ0sccRpBbPWlYwZg75WjhxHjxWq4dWNmAJt1jf3cLv5F8jsXH+kPQt1I411GCIb60jGj+FxcB7Hy7ly9do1Nbole6rPKI7QOl9JxVrjm2LXk5dgarf8Ak6/gu5LlXQlSXNTUHP7kY783H5hdVVrRw21IkqWIhERWiQoiFAgKrh/Tdpi6ST/pdO77NljORtc/dF3DInmeWfWNLcabQ0k1U63YjOqDvecmDzIXyt1rpXumeS57nOcSdpc43JUVs8I6Gg0/qTyzIw+jLyGN7yf1W84RSsiGqwW4neeZK17CmBg5nMqfpJVVR27Otq6NipSpOOJrhYqCppVJwTqVMpSgyOxfDRmuY1MBppnRuyYTdp3W3fRdfqH3C1XH8MZM0hw7iNoPJRySJHV69fpyIDCqqOM3cCSdjhnYdytYrOJHktNxqgDy+pKjaiglhNmnWb+9xVoTS7NUeX/1VfQW7cmcd+IvrnuSyZeCYzVYbL19LIWHY4bWPHsvbsI/eS+hNAtOoMUjsLRVLW3kiJz5uYfWavnSJrsy4AA7rrxBVPpJWT07zHI12s0tOYP6jkrldrTwzr6vQqyv1EsP4+P9n12i4hN04zdW1rKWPrdQaz3yO1NbeQwC9vFQtT0wYq/7vo0X+3Af/dzlZdkTkR0dr9j6JRfN7OlbFxmZY3cjTxW+AUnR9M+I3DZIqR4OWUczHd99cj4LHqxMy0VsVlnjTeu9KxWV17sjeIh3RDtf89ZS3QvTdZWSzn1IT5vdn8lptCSRNM7NxDsztJdmT8Vv3QtiFPF17ZZYo5nuj1Wve1ri0A3IvzIXOoe+9s5df1TOvIqAqq6pZCIiALy9gcC0gEEEEHYQdxXpEBF4DgMNEJGQDVY+Uyau5t/VHJSiIsJJLCAREWQUKIiA5F/qCxYtip6Np++98z7HcywaCOBLr/2rj8QsAtw6aqwy4s+M7IYoIh4sEp+MvwWoPVO55kel8bXtqz+ckrSTKYpZlrFPJZStNOosl5wNnp51IQzrW6eoUhFULbcQuomjMsKqN1abOrE9QsNm8K8MicTjChnuUtXSXWtV8xJ1G7Tt+ijUcstyvVcMs8zVJcdVnmqQUmsbAGRx3C/7KysMoHSuETO9zt1uPcuiYJhUUAswZ73H7x8VNFeyOdbZj6rOX8fBpMWjkxFyBGOB2+QXibB3N338F1VtC1wUXX4UOCy4Glery8HKKprmOAOSy4mZ3U5pBg7ra8Y7bd3EbwoCnrQcndlwO/Yopp44K3kL7Y1yjCOVL3+Png2YQ6lMRvLdY+JH6LV6yDWIN7GynJMXc5haWtNxa4v8lC1VSG7LF3BVdPGabz8nF8TiOo/eLjkl8A02xHDyOqmdJGP5cpMkXkc2+BC67od0sUtaRFUD0Oc2ADnXhefdfYWPI8d64extwCRY8FYnpAeR+Cvwva4Z6PUeLjNboH10Cqr540B6Sp8Pc2nqy+ekuBnnLEPaYfWb7vkvoCiq4542zRObJG9oc1zTdpB3q3GSl0eeuolVLEi+iItiEIiIAiIgKIiXQHy70hSl+LVZP/kOb+QBo+ShXqc6RYtTFqoHfPr/AJ2NeP8AJQkioW/xHq9D/JX57FGrJhlssZquNUbL0SVgqFnxVCgGOssiOey1yb7EyeNUseapUYalWZKhbIjnwXqypsCVCwZkvO3Z9VcrZriyuULM2jx/Vb9Iqt75/ZG1YBAImD2nZu/QLZaSZavTTqWpZ1ungrWRbeTaIJ1cleCFDQVCy2zrfJB6fJYrIAVqeMYDHIS6xa7i3f3hbhI+6jqll1HIt1c8M59PgzmZB9x3H6pT0DW5ntHns8ltNXAoiaKxUMpyOlRpqu0uTHsvDmq8WryQo8lxxMSeAOFj4Fbl0S6aOoJxQ1Dv+1lfZpJyikccnD3Tv778b6o4LDr4stYbR8lPVY4s5mv0kbYN+59dItQ6LMfNdh8b3m8sf2EnG7NhPe3VPitvXQTyeNlFxbTCIiyahERAUKs1ElgrxWBWOQHA+mej6vEBPbszRRuvxdGNRw/KGea1CUb11rpewrr6UTNF3wOLueo7J4+R8FyOlfrNtvGX0VO+OHk9J4q1Shs/OCgXtpXgiyqCoGdNMvNK93VlpXolYwS7uA5ytOcquKsuK3iitZItTlZsLtWywH7VmPW0vYho5cmS1NOpSmqFrEUtlI09QsJm8oG0QVCzI6ha7BULNiqFnJp6ZNdcrUj1hNnVTMsNm8IFJ1F1Maz5JFhTuUUi/TwR7grblckOatOKjLbZ4crbm3BHJe3KjVsQtZ4Ohf6e64iSqpSTm2OZo3XaS15+LPJdsXAOgYf/AKU3D0Obu/jRW/Vd/XUrf0nhdYsWsIiLcqhERAUKjq0KRWNVx3QGsYhEHAtcLtIIIOwg7QuCaUYK7D6gtFzC4l0Z4t9k8x9F9DVkS1jSHB46mMxSi7TmD6zTuc07itJw3IsabUOmeUcULQ8XH75KyRbapHHMAnoHE2L4r5PA7NuDh6pWHDUsfkcjz/QqjKDieqp1Fd6znDLYKqSrr6Y7lZLDwPktSdprs8uKtOKuFp4HyXkwuO5boqzTZjOWe7YFizRWF1kxZsHd8lmfRjTrEnFnle432XhAtCwSMFQs2KoUI0q+yUhYybbUyeZUK4J1CMqFebULGTdQJR0yx5ZFidevDpbrVk0Vg9PcvBK86y8lyxglcgShdZpPIleVZxKTVZq7z8gspZeCGye2Dl8HTv8AT1QkuqqkjK0ULTzzc8f4LtK0zolwT0TDog4askt535WPb+6D3NDQtzXUgsI8LqJ7rGwiItiEIiIChVHNuqlEBG1dOoWqpltb2ArBqaRAaVWUd7ggEHcRktD0h0Ejku+ntC/bq2+yPcPV8Ml1yoolGz0Kw0n2bwslB5izgVXh1XTG0kb9UbwNZnfcbFjtxPi3yK7vNh/JRdVo9C/N8Ubj7zGn9FBLTxZ06vL2wWH+f3ONvxIbm/FWmzSyZRsJ/C0uK7C3RinGYghHdG36LLbhoaMgB3ABI0JGbfLWTORQaMVT+08amRNnntHlYLConbWn98V2CakXMdKcPNLUlwFo39tvDP7zfP5hLa/p4Gg1b9X6iPcLKivStuNYKyqqPQSWGVBVwFWl6BWDKZeBXoFWQV7BWCRSLoKrdWrqt1jBvuLl1QleLr1G3WKGc5LsI3lZeh+DnEq+OIj7Fp6yTlEwi/mSB4qLxCe32TMybDLb3d67L0Z6PChg1nj7eXVfJ7o9WPwufElT0V5eWcjy2rUI+nH8f/Dp8BFgAAAAAANgA2AK4sCkkWerx5YIiIAiIgKIiICqIiAtSQArEloVIIgISTD+Sxn4etjsqFgQGsnDuS8yYfktn6ocF5khFtiA0apoVq+lWjwqoizY8dph4OG7uOxdKrIBwUHWQrDWTMZOLyj56iLo3GGQFrmuLSDtBG0L1LFbMbF0XTXRMVP2sVmzgdweOB58CuctldE4xTNc1wNiHDMd6p2VuLyj0+h1sLYbJdnhFkmEOzaforbqdw59yhyjoOEi2CvQK8lpG1UWTGcFy6rrLw1pOwErJjpd7sgtXwbxUpdHiNhdsXuqqBENUZu/eZXietDexHmdlxs8OK2jRHQ9znCoqxv1mxu2k7nP+ikrqcnyVdXroaeOIvL/ADov9HmixLhW1A33iY4Zk/1HD5ea6zSKMpY1LUrFfjFJYPJ22ysluZLUhUozYo2lapJgyWSM9IiIAiIgKIiICqIiAIiIAiIgCIiAw6qG6hqqnWyEXWHUUyA1CpplrePaNw1QtK3tbntyePFb/UUqjp6RMZMqTTyjiuJaCVERvTuEo4Ehknx7J8woWpp6qD+LG9ova7m5fmGS7vLRrFkot1lFKmLL1Xkbq/c4c3Eh6zT4WK9f9Qj9k+Tfqut1OjFNIbvhiJ/AB8ljjQ6k/oR/H6qL9mRfXm545Ryp2J7mN/fcFnUGj9ZV2OqY4z60nZbbkNrl1ajwKGL+HFGy28MF/PapFlIt40RRXv8ALW2LBqejuiEVNZ5+1l9twyH4W7ltcECy4qVZkNMpksHLlNyeWy1TwqUpokgp1IwQLJqXKaNZa8tbZekAREQBERAUKIiAqiIgCIiAIiIAiIgCoqogLMkAKw5qRSSICBko1jPo1sjowVbdTBAa0aNU9D5LYzSLz6IgNfFGrrKRTgpF7FMEBER0iyoqVSLYQF7AQGPFT2WQ0WVUQBERAEREAREQFEREBVERAEREAREQBERAEREAREQBERAEREAREQBERAEREAREQBERAEREB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1" name="AutoShape 2" descr="data:image/jpeg;base64,/9j/4AAQSkZJRgABAQAAAQABAAD/2wCEAAkGBhQSERUTEhMVFBQSFBcUFRgYFxQXEhQUGBcVFBUWFxUXHCYeGBokGRcUHy8gIycpLCwsFR4xNTAqNSYrLCkBCQoKDgwOGg8PGjIlHyUsLCwsKSksLCwsLCksLCwqLCwpNCwsLCwsLCwsKSwsLSksLyktLCwpLCksLCwsLCwsLP/AABEIALEBHQMBIgACEQEDEQH/xAAbAAEAAgMBAQAAAAAAAAAAAAAABAUCAwYBB//EADsQAAEDAgMFBQcCBgIDAQAAAAEAAhEDIQQxQQUSUWFxBoGRofATIjKxwdHhQlIHFCNicvEzghZDkhX/xAAaAQEAAgMBAAAAAAAAAAAAAAAAAwQBAgUG/8QAMBEAAgIBAwIEBQMEAwAAAAAAAAECAxEEITESQQUTMlEiYXGBkaGx4RRS0fAjM0L/2gAMAwEAAhEDEQA/APuKIiAIiIAiIgCIiAIiIAiIgCIiAIiIAiIgCIiAIiIAiIgCIiAIiIAiIgCIiAIiIAiIgCIiAIiIAiIgCIo+JxzGfEe7VaykorLZlJt4RISVQ4nbjifdG6PE/hRnYt5zcfkubZ4nVF4juWo6Sb52Omlerk/aHr3r12OIBJJHeVCvFo94m/8ARvszq0XMUNrOFw+RzuFcYHazX2MNcNJz5jirdGvqueFs/mQ2aacNyei8leq+VwiIgCLyVpqYxjc3DxWspKO7ZlJvg3ooLtrs5+H3QbYZzUH9XTx1r8m/lT9iciiN2mw6x1C308Q12RB71JG6uXpkn9zVwkuUbERFKahERAEREAREQBERAEREAREQBERAF450ISuV23tkvJYw+6M/7vwq2p1MaI5fPZE9FErpYRL2l2hvu0+hd9lSirck3M5+vV1Fc6B6KwNXw9ZLy+o1M7Xmb+x36tNGtYiWorjOe7UH1CyFSeQ9ZjRVrKmjSfqVKZRcdM/EKs7DWVaibQeEjwPmvHVEGGdax815UwtsyB5qFvJqunJrq1IyKqNodo/YGmXU3ODw60llgYsYvpb7q5DABG6I5i/mtOMoCo1rC1jgHAgOaXAAXhsEFvXmpKpKMkpbojvU5QxVsyywe1nOY1zS4SBAJkjrxV5s3aXtBBEOHgeYXNhwEboAGWvTwWXtLjyvkVeo186ZZzlexDPTqcd1hnYSoO0NrNpWzdoPuqivt54pxaci7WOnHmqdtSTN3Gdfyupf4pHp/wCLl/oQ06Ft5nwWdfab6huYHAZLExzM8FCLG5gmIki9r81tZTgTvT65Lg22zseW8l3y4xXw7Gz+bjhB11kLGriyOGXTyVdtOs9u7a034cisBjAYJsSYPTJRb9yZUrZl5SrtNp5rIVIJ3Tz/AAqShiJ1sMufPorHD1TlflH2RyfYinT0lpQ2u5vxXHPPxVzhsU14kfkLlt4EH6pRxbmOkFdDSeKTql02bop2aVTWY7M69FE2fjhUbORGY+oUteqhNTipR4OZKLi8MIiLcwEREAREQBERAEREARFqxFYMaXHJoJWG0llmUs7FN2k2luj2bTciXchwXM73NZYvEl7i45kyoj6sLyGo1Dvsc3x2+h6fTadVQUe/c3E81rZcwBnlwUd9fy6Z/XNS8FYB37jH/WYnvUEmWmulZL/ZezAB9V7X2tundpsEcTEHpC3jEblLe3ZIyHUwqSq5rjvNsZNuBsfdNpWspdEV08s5MI+bNue6JQ7Qvafe3SJyiLcVvq7dLiYY0sgHnzHWVTVKWe8Yd8xqvaRyB9RkeoCiV1j2bLL09XKRbs2pQdZzSyb8R5LedktcN6k4GR18lR+xG9w1FyQhLm3aYIkiDBtz8Fupxfqj+NjR0Y9EsfXdE7EYVzcwbLWpuzdub8MqjeBiHZeI+ql4jZYN6cGNNells6FJdVbz+5E7XB9Ni+/Ypgfyo1WxgzByOUdVJr0y0wQR9VExIlh5X8FXi2ngtw33JOHxItbMcVJqBoGUAZZfRUNLEnw6A6Kxa7eZBjQ5310UibyLKul5KbtTtw0aZLGl505GbE8QomydrVKzCa9AU2gWcd67zAAEnWDZdVRw7SC3daJB8Ik9VEp0N6Q67ZsIFosL55KxG5Rh0uPPcpW6d2WKcZNY5/giYTe/ZY6AgqzZaLkD5eC0MwgZrY5H7qWGnI5j3o5DPvhVS7OS7Gy8X/PLyWFQ3Pf33WTDvBxJygSZ1BuPDzWp585tw6rWyPsQR5JGEx5puDhob9F1uHrB7Q4ZFcI5yvezeOuaZ1uOuq7PhOrcZeVLh8fUrayjMetdjokRF6g44REQBERAEREAREQBU/aatFGB+pwHcL/ZXC5vtU+7BwBPj/pUtfPpol+PyWdJHquicxXeoVSofX3UjEmygOP5Xkz11a2NlIbzgBqY6f6jyVnWfH06BQNlfG5x/S23U2+UrOvUmeiw/Y1ksy+h1rh7TDkAaAiNYuqB8yQTPrVWfZbHhzSwxLbDn0UbEOG+7eaWuBIO6e/J3csWR6op5+Rzas1zlBoifzFod3HULYWwQZ0z0KPpgjOBzkHuWtktzyPK3fpKgXzLWz4JDXSC29rtOVuHrgvTB90m4106rCg4T7pggZHI9FvDQQCbFuufoLd7kT2I+CBDr5DP6WWdLGFjt5riJnx1kLZRpiHOuXDwvZH0gdLZze1oM81HHKWUzMpJt5RaYbFMxQ3X2eOGvMKrxWDdTdDsuOh/K01ahp3pEg5Tz5K1wO1m1QGVszk6LTzU6cbfV6vf3IOmVXxQ3j7d0ciX7j3DgT4aR3KWzE2jUWHryWHaHZrqNYkiWvPunQ2yPAqECMxp4rDWHudOPTZFSRbUcUSADI4cOi3muHH9ufHhKqaTs7mMunVbQ9xJBnhz4rBHKpZLpmIbBH6jEDQHLd+RlesMFzSS2T45ggAKtFaCN20DXPx1v3qT/MTcw53MZZd2i36kVpVYN9R4FhNss73m4Pq61F2nD0Stb3d/O5WO9681DJ5Mxhgzc5bcDidx4cDkR4a/JRZXrHXz9ZrapuMlJG8opxwfRWlerRgHTTYf7G/ILevfReUmeUaw8BERZMBERAEREAREQBcx2ob74/x+pXTlc32qZdp5Eea5/iKzQ/sXNF/3I5TEhVlU3VriTZU+JPr5rzLPW1E/ZY/puPF0eAn5krXVNvn4rZsv/i6uPyC14kX8VG/Uax9TGydoGlVByBsfmut2nhA9vtAJMXHHguAeus7KbZ3m+zfci19Rl+FmSXfh/wC5KurraxbHlc/QjBrmyN0DXKw5LaHkmWwIHTx5q0xexnAlzHgNNyHTA/CgAU2iDvOjKxAPAFwyUPRKGzI42xmsrc0VHnN0ZiBGh4OCsMNDgCLO0m9u7McFHNcCIawQPdHxCTxdoViMU4Xm3AEGDpBHyW9c4xe5iSclsi4dgz77iQIFwBHD3lBZgpyyORBFvE+alM2o0UyYO9Ecd4m2XeoNN3uQ6WweBnvAuprowymtytWrEnk1VMM4SDJgRfMcFpZSImQYykZ5W7lPe0G99MnE3+ij1STG6bH+6HTrmqfTh5LMZt7FhsioMTSdQq+9AsbTGnha65TaWzTh6hY64zaeLfuruhjH0nlzBbUGDEf3Zqy2pQbjcP7Rgh7MuThmOh+ytxSshjPxL9V/BpGbotz/AOJfozjaFaJutrTPX1CjNHiPnlC305yVc6rRKY+c/HXxW4Ovmo1M5erLc0lYIWje49O5eSsQbLwvWcZI8GRcvA77rU51ljVrhrXOOTQXHuCkS9g8JZZ9I2cIpM/wb8gpK+L0P4hY2I9rED9lO3AfDwVhQ7f4tub2u/yY36QvXR1UEktzxzmpNs+sIvn2A/ia4f8APSB5sMH/AOXWPiF1ux+0lDFD+lUBMSWm1QdWn5iynhdCfDGS0REUxkIiIAiIgCpu0uHmmHftN+h9eauVqxVAPYWnUQorq/Mrcfckqn0TUj5riDHruVXigrnaWHLSQRkSD9fkqiuNF5KUcbM9jVJNZRJ2Hem9vB89xH3BXuIUfY1aKhb+8R3i48p8VOxTL+uihksSCeJMpq7Ynl6+ixp13McHNsRlwUmu3lfhxCiVKcf6W0lsWI4ezO/2NtRuIp7riJIggqBjMEWO3XAQT7pytp0uuVwOMdSdvN0zGi7rZ+1KeKZuugH6/fmo1FTXS3v2/wAHKuqeml1xXwvn5FZ7ED3TH9pvMxrksKVWR71gwTcd0KZiNk1GkgN3hoRHHhobLXW90lpIkmXTf3oz5qGUXHlYCnGXDyaaDsnB1yL5i88/VlubWIggWNwPmAoW7x96JaOHO3C634e0tva46HMeKKRvOK5PQ3dO80yJkcRxaVmHtJvaTmOfrzWNPEESTu2EGTBPeM1hEyQbag2IJ5I1g1w+/wCTfVoOEyd6NLgzl3HrEqT2dquZVLXRFQX66H1xVYXGZBLRlaS3y06cdVP2ZtSn7QB1rw08J+ikqaViafcjtjJ1tYzsVfavACjW3pAbU4n9Wv0VT/O02/E9oH+QXT/xJwIqYRzoE0yKgPAA7rvIlfIarpsrq0sZN79znS8WnTFQ6c7cne0cWx3wva7o5p8lLnzXzijSXQbO2y5g3TLgPl1K1npMelm1PjKk8Wxx80dTveCwc9RqOMa8e6c7xqOqzL1Vaxyd2DjNdUXlGwlU3abae5T9mD71TyaM/OB4qxq4kNBJNgFzmJqtqP39wF1gC73oAyhuXHRWdNDqll8I5nimoVVXQnu/27/4K/CtLjYE9BPyVrTw7/2x1IHkVtpOJGduAsPAWUhgXSbPLp4IdTBuj9M9fwofsarHh9N265plpa6HA8ird/IK02L2PdiDL3imzxeegyHU+C2gpSeIow8vgndnv4pObFPG0zw9swSOr2Ny6jwX0bDYltRoexwe1wkOaQWkciM1R4LsPg2Af0Q8xm+XE92Q7grfA7Np0QRSptphx3iGiATAEwLTZdepWJYmTRUlySkRFObhERAEREBy/a3ZdvatFsn8uDvp4Li6/NfWnsBBBEgiCNCFwPafYJokuaJpONv7DwPLgVxdfpXnzI/c7vh2qWPKl9jknu3XBwzBkdQuhc8OaHDJwkLncSFL2Ljv/W7q3rqPquLNdzsSXck16WYKi1KXerCq1RHBY7G0WRDT5fcLbhsQ5jg5pg5rJwXhao5IlznZnZ7D7Stf7lT4vms9r7FJl9KHNMktAlwPLlyXEMHD8q92V2jfTsTLeOqz15j0Wbr37o5lmkdcvMp/AZa0amOTvV1sc8SHTfQaH86dyu24nD4gS6AeIsVExHZx0H2Za8Zg5OHKMlF5EsZr3Xy5/BotRFvE/hfzINUXP25TPzUQSy/+rqyxGyaoptJaZa6DFyRoVAqMOR7sx3clFNSi/iRPXKMls8mbyDdpgZni08eiwqsDnAH90b7ciTlIXlBh3w0STlbNdZs/YjWgOdnYkfpkZEBS00yt2RFdfGjn7EftXSnBVWnP2D+shh+oXwcTqDzzX2vtntINpOAN3Qwd+flK4RuJPPxXVrs3k/meV1SWUu5z2EqM1IHzUwFmhlTMRjHkwDboPss6eAac2tOWm6fFsKTKZVXsiG3EFvwm/JTsLtcmz7HQ6HrwW5uygPh88vH8KPisMCIcN06HTuK1lXGawy5p9Rbp5dUH9uzMa9R1UwLNHmeJXhoRaFv2cx/wNG8/TorbDdnazjJAH0U1VEmvhWxpbOd8uub3KulRgQtlOk51hddThex7nEF5J+S6HBdmGN0VyGj/ALjVQOLwOxXnRdLs7APZC6Wjs9rdFvFEcFfhUo8EiRpwjjF1KWIaslKZCIiAIiIAsS5elRcROiwzKNrq4Gq0V8Uwgh0EEQQbgjgQqjF76qsT7TmoZWY7E8ak+5Vdo+zrWy+g6Rn7M5t/xOo5Z9VyDqkHgQe8FdXjGVOaoMbhHOMlt+Oq411CbzFYO9ptU0umzf5lngNpioL/ABjMcf7gtjwubFB7DIkEK0w20ibPEO8j9lzp0yj2L0ZwfpZM3Viaae1Xm+oCUALYAte8vQVjAJFF0XyVng9tVG6yFTNetraixjfKI5wjNYkjqcN2oI+IKX/+/Rd8TQe4H5rjPbXXoqqZW2rbq/O5Sloanulj6Hbt25SFwB4BaMZtwEWdAFzwhcjVxjWCXGB6y4lc3t3GVK43W/8AGDJZ+px4n93QZKWHm2/C3t+DnalUaVZ5l2Ra7fx7qz5vuNsBw5nmfoqLEYgi3Px4Ks3nx7r3RwJJHgVa7LwBrskZizhwOiuQ0+donnpZtk23ue0KoKsBVvGq2Uezj9JCls7L1DmXHvKnWjkbKvBGp17wbdbfNZ1BaDF+JEeCsKPZB3BTKfZM8FItE+7N+g5luAqscKlEOD2neEBzm8dMuEZL6l2Z2izE0Q/c3HtO7UYc2PGfUHMHgVT7M2U+m7Vddhsrq7RQ63zsbRjg2NpgLKF6itm4REQBERAEREAREQBYlqyRAaXYcHRa3YBp0UpFjCM5ZW1dls4KrxWzqY/Sukc1Ra2BBUcoLsSRnjk5Gvhaf7QqzFUqf7Qu0q7EBUKt2bBVeVUizG2PucBi3NGQjp9lDGL4ruq/Y2VCqdhJVCzRdTzg6FWv6FjOfqcsMUOKzGI5q/f2AdoVr/8AAH8VVfh9nYuLxGruVArjin8xzVx/4DU/cttPsA7UovD7Q/EKShOMA1UWvtYizB3nLw1Xa0ewoGa3nsG0q1Dw/HqOfqPEJSWK3j9z5oGveQXkk/LoFNw2HXa1P4ecDC0O7B1m/C8HkRKkejmuDgSg3LLeTlcbsffBcLOGuh6/dbewmI9njW06ghtb+mZ0dmw+Nv8AsugxGwsQ1sGmCOR+hXLbWwrmkO3XMe0y0kRBBkX6rVQsqak0auPTufZW7LYNAtrcE0aKJ2a2wMVhqdbIuEPHB7bPHiCrRdiOGsom5NX8uOC9FEcFsRbGTX7EcFmGr1EAREQBERAEREAREQBERAEREAREQBERAeQkL1EB5Cbq9RAY7qbqyRAY7q93V6iA8hIXqIAiIgPN1aK+ApvEOY1w5gKQiAhbM2RSw7XNot3GucXkAmN4gAwDlkLKaiLCWOAERFkBERAEREAREQBERAEREAREQBERAEREAREQBERAEREAREQBERAEREAREQBERAEREAREQBERAEREAREQBERAEREB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2" name="AutoShape 2" descr="data:image/jpeg;base64,/9j/4AAQSkZJRgABAQAAAQABAAD/2wCEAAkGBxQSEhUUEhIWFRUVGRcaGRcWGBscGhkWHxwaGB0ZFx4cHCggHh8nHBogIjEhJSkrLi4uFx83ODMsNyotLisBCgoKDg0OGxAQGzQlICQsLSw0My8sLC8vNywvLCwtLTA0LCwsLDQsLCwvLCwsLCwsLzQsLCwsMCwsLzQsLCwsLP/AABEIAOEA4QMBEQACEQEDEQH/xAAbAAEAAwEBAQEAAAAAAAAAAAAABAUGAwIBB//EAD4QAAIBAgQEBAQDBwIGAwEAAAECEQADBBIhMQVBUWEGEyJxMoGRoUJSsRQjYnLB0fCCkgczssLh8SRDohX/xAAaAQEAAwEBAQAAAAAAAAAAAAAAAgMEAQUG/8QAMBEAAgECAwUHBAIDAAAAAAAAAAECAxESITEEQVFh8BMicYGRodEyscHhBfEUI0L/2gAMAwEAAhEDEQA/AP3GgFAKAUAoBQCgFAKAUBDxRvBSbYtuw2Qys9s2uvy+lReLcCjwvjW1nNvEI9i4ujBtQD3I1jvEd6gqjX1IoVeN8LyZprbhgCpBB1BBkEdQatvcvPVAKAUB5uXAoJYgAbkmAPel7ApbvimxmyWy15zsLS5vvoPoardVbsyvtY3ssyet+8RIsqvZ7mvzyow+9dTk9xPMlWiY9QAPQGR9YH6VM6e6AUAoBQCgFAKAUAoBQCgFAKAUAoBQCgPjsAJJAA5muN21BDPFrA0N+1/vX+9RVWD3r1OOSWpLt3AwlSCOoMipJ3OlD4t8NrjLcrC30H7t/wDtbqp+2/UEymtRVRczFeFPENzDO1twYUkXLR3UgwWt9D1Gx+hql/63daGWjVlB4ZH6FxPjSWsP56kOGjIAfiY7Dt36AGrHNKNzbKaUcRh7vEL2ZLty/cBLCchgBCQCqjYCJ5Hlz1rGpyxXbKMbumzU+IvE1rBgW1Ge6RpbB2H5rh5fqfqa2SlhLKtZQy3mCxvEbuIObEXJE+lR8Aboi8zHPU9TtWOpVdzN3p5yNr4Tx2HUi2tq5auNzuqR5nP0tEf6dOem5q+i48M+ZqpuKySNVWgtFAKAUAoBQCgFAKAUAoBQCgFAKAUAoBQCgOF3CK7Bm9WXZT8IP5o5nuduUSZhKEZO7Vzqk1oMRhLdwQ6Kw6EA0dOL1Rx56mC4phVTHLh8CLi3SM1xkeFt6SJB3EEE6/iXedM8qVn3H14maUVjtDJnTAcbv4S+VxTOyOdQTInqhOo7rMRsBzU6kt/7RztZQlaZn/8AiU62sVYxdlgUvghiNs6wDPSVIEH8tacpqxCvFNqcT1bxeYWvV+5LZgvJLh0P/rv1NZHfTgVxle3D8nHxhxYWwttD6iBB6Dr/AJ1rtGnclWnnZFf4WwdzG34LEljLudydySfb/NRVlTNqK1I06blLM/ZcJgbOGQQqIFWC5gGO7Hvr86shCNNHoJJIqsb4ysLpbm6eo0X/AHHf5A1GdZLTMrdaK0IeG8U4i+Yw+GzA89SvzclV+XaqlVqy+lHFVb0RoOHftJ1vG0B+VASfqSI+hq6Cqf8ATRYr7ywq0kKAUAoBQCgFAKAUAoBQCgFAKAUAoCLxHiFqwme64Re+57ADUnsK42lqRlJRV2Zi/wCP7cnysPduAc4gH2gGq3VS/szvaluTZ4sf8Qrcxcsunvv9CBXFUfD0YW1R3qxz8PZ2xWMxFlUc3CgQM2UhcskxB3MDl8NcUm74fcnDNuSIviLizMfKxeHCAxLD4lnZxuGAPQ8jz0qqbbeazI1JX7s1kZDxDw30NYvORllrdzdexImCOv2qdOpvRnzpvDIj8L4fiUsKLt2xZzQwFxjnHRtgq9YJnqAdK5OUcV0mddO3/SRG43wG9cc3Ll6C2ki3IHQfH07VKnVWiXv+iLWHORr/AA3xGzwnCZ7zK9+7It20OpQGJaR6QW1J7CJipRzvJamiElCN3vKleKYvid2AC+uiDS2n/nvqY7VGd72epW8dRmtwXCcFgwGxt+3cuj8BMqv8tsST7kHtFIQitdS21OnnN5lg/wDxAwg0TzX/AJEgf/oir7nHtlPdf0PeG8c2HMeXeXuVX+jk1U60UyUdpjLcy8wPFrV7RHBPQyD9DU41Iy0ZcpJ6E2pkhQCgFAKAUAoBQCgFAKAUAoBQHwmgKO34fW6/nYr95c5JJyWxyVY37k7nWBVPZJvFLP7HHFPUk3MPZQ5LeHRm5hUUAfzEiB7b9AaPCnhis+uuIwrgVPE/C5vrGTD2f5FYmfcFAfmpqDoylwXh8lcqakZrE8IxHDXW6GlZjOkkDtcXcA9RPtzqE4zhmUODpO+4t/FHELWIwa3YBdSvoWGYhiEIWPiWSGkfl7VJzVSF9Gi2o1KFzAY3ihdLVi5aY5GENowNuZytG2np17VCMVfGmZJTbSi1p4FN4nxWIdi9y1dRJEsyMF6D1ERrWylKL35kVGT7zRovBeN8yw9i4c0KWtE7gDdfbmB78oqmq1CWJbyyDxRcXuOZ8NHF4kXbreXhrNpVZpALsC7FV6AZtWPsNZy1f5ChFqOrLqdK8U2V2J8QM7m3hWNnDL6VCEqXHVo1IJ1jnuddpwp4Vilm2V1J7o5I0vhfwg+JGYkKnM7mf0n/AAxUVOc8oLLjuOU9mUs2foHDvCOGtAejOer6/barFQX/AE79cDXGlCOiLm1hkXRUUewAq1RitEWHWKkBQCgFAKAUAoBQCgFAKAUAoBQCgFAKArxjrNlQpurI31lieZIHMnWq8UIKxxzW9kRvFOHBjMT3j+5qHbrgyHaw4i7x3B3VKPdQBwRlc5SdNlnc+2ulS7SE1Y7jg1a5+ZYPhmS7iCTnRXyW9CAVMMWE7ZiVmOamqVKDklqYnCyZE8TYa4lvLYBmJe507J3I58hEa6rdGdOMrbyLhaN7GAs4pkuEsxkyC3MjYhp3B2IMg861uCaIqW+JccIxLWryFJyw89ACpU9dpBA9ves1aOKDT1Ow1xEriXiK5iV/ZrauLZgHKwBI6fCfnqZ1qqGzdn328y7FlmW2B4FhbCK192tufhF+6sE/wwFBHdgB3rPUq1pycY+y/sngi1f7mk4bexFmPJunywJhfhjrl1UjuKnRTed2V4pw0NLd8dLa8sXbLEXNM9uCuYawQTIMajrrroa1OWFXZd/kKyui4wXifDXIHmZSeTgr9zp96iq0HvLFUiy5q0sFAKAUAoBQCgFAKAUAoBQCgFAKAzvibxVbwvoX13T+Hkv80fp+lVzqJFFWsoZbzMmzxHG6kMiH82gjsugI771VnLi/ZFNq1TXIk2fAVwj95e+QJj2gAfrUlCXI6tl4s4XfDGGSf/kWMwGs3iDP+4/pXJQb0aHYQW8y/kZZZtD3Pwr07d/btVGVimxHwPHF8jEMonyTnAJgOMsCO2YASOvtUlRwzjfeWpd3zM3wbxbicO+TEP51tycytGhO5Qj4T22rRU2aE+9HJk3OystOBz4rw1sRdb9ktm4N5BCgA6iSxAB7TVka0acF2jsZqUcUnbQ5XMDirdvK1rK2YaG5b1WDOoeN4rna0pyun7P4JNRi7Nlx4YAtGWyFiDoDm9XKdgdejbVRtEpS0ORqRvrck/8A8sXXZyLt6459TMdZ6aAQBsBy5VCNbCsOh13k7lnwfDXcN/ybZUblC7Mp+RJg91g6c9q66t82ySc1uNHhMcJW6EhkIa5ZaDHLOmmqnaY0kEgV11SUcu8vNG44Fxqzikm0YI+JCAGU7EECQddJBI71fGUXkjVCamroswKmTPtAKAUAoBQCgFAKAUAoBQCgFAQeLXriplsibjmFnZert2A+pIHOoTbt3dTjvuIfBvDdqwc5Hm3jq119STuSJ21+fc1yNJLXMhClGOe8k8Rxl0enD287c2Ywi++2Y/wgj3HPkqjvaKv9ibvbIyD4fE4y4Ua5ddBIZ7ZCWAfyiYL9JXPBkEzoFpszuE5OzZTcX4Sli9aTPJksVDBoyKWEgCRqBvWeV9GVTgoySKrE2vPu+Wf+WsF+45L8/wCneuwyV95HVld4mxpQG3asObbel7yrmRBIMQo11GpOg6NU4RWK7eaJuLUbrUzF7AXlUPbuMV5ZGOUfLYe1aoum3ZrMz9q9SPZxb/Cxynkw017xU3TS0IuKlmiRwni7I58wZkH/ADEbX5r0boefORVNWlGSyyZaoKKzzRr24WpQXrOqMAwI5r7ciOY9x7VQUvpkVzpqOaK/xJbuolq/ZuOuuRwrMAZBKsQDBIggn+XpXIRi24yRdF90uPCfjG7ajzkXEW+eYDzFH8J2+RGvUVFxhGWh2nXlHXNH6tgrWExdsXLaIQZEgAMpiCDGoMHUd+YNWqEJLJGxYZq5Bw/hBLYm3cZLoLEODzJOvzG41G9UvZ5fUnZnFSitC54diHM27wAuLrI2dfzL89COUjrVtKo28M8pLq6LLMnVcBQCgFAKAUAoBQCgFAKAUAoBQCgIfEsbaspNwgKdAvNuwHOoyaSzIymoq7M5dx2Jxfpw6ZbY0kmF6epoM91Ue9U96fgVYpT+kzPHOEHC4m0XuC4XEGFgLOZQo1PMjXSqpxUZYSmcMEkUXFsYbNvIn/MulmLRsgOTppMQPnzg0UrklFJXbsVFvHuy5JyKumZYkn8oAEbRynbeauhTa71vUy1qkVvO68EuWFNxbzIWElGXMCPYbH+xrjqqeUl56HFFpGbwxDXP31suSdhoPoDM9q0TUsPddjmOMc4l5d8MWLq+ZazLPKTy0IM8x/assNpmpYZFru43iy28C4sK93BnYDzLc+8OPqVYDuxrU33VJkoZoseJW1Fp1InLctwBv8Yj7Gs1R9524HILJoh3uCq4z2CAw3HcbhhyP6TVMJO1mJU96J3hPizYS/LSEYhbqHp+b3XfvqOelkZ2zO0p4JH7ADO1az0AVGhjUbVywPtdAoBQCgFAKAUAoBQCgFAKAUAoDji8SttGdzCoCT7CuSkoq7DdjOYDgz4m5+0YsQD8FnX0ryzf258/y1VGLl3mZ403J4p+hpwAogAAAbDYAVboaD838V4lMVeI/Chy766QZ02mTHyrz+17VylHc7L5M+0xzSZiuPylwuG9SrlzOARA3gHT4p5VyhWVnF6X3BUcUl4E/hmFS2Wv4lh5dgZmaIBuHoo5yYCjmQK2QndW4mNUsdXkjKeIvGa4lXuLbNu5ag2gxkZcwGcR+Pr8okVX2NTtLX7j4fk24FdG2x9y3YuvcYBUtIzMY11MKo/iJ0AqmlG8VczON62FGT4djMRZx1vznY2sUWKqWJVWb1QgOgg+nSJDdqmpU6kG46xNc4dwuLVny8fbccnAP8rnIfsxNaIyvSsYIu1Sx38bcY/ZLikJnBvAuu0oq668jmZYPUVkpR7VvPcbIwWJ3JPHbkBMXhW0u28ykggNAkBx8xpuDPOq4ScbxkJwtNcz2LyYq35iDLcT41/t1Bgwe3apRlbJ9dbyFejbNH6D4A4l52FCky1o5O+UCV+2n+mtlGV424FtCeKCNLVxcKAUAoBQCgFAKAUAoBQCgFAKAUBwxWH8zKD8IYMR1jVR/ug/6e9cauDvXQZ7xPxkWhlU+qRmUfEV3MD2/r0ryts21Ql2cXmnn6X/ACjRTo3V3oYNLji/+/Uqz5WggcxsI3iQJqjZqig5RfX9rNGfa6d7SRQXsTaXP+04UtZaSWKgi3PODsNZ66VxbPXnFSpzs+RKnUgpOLRL8YYdf2ZLd1stqc7kHVruhEH+HNpuJmRWynKV1OHP0M9KGFW3mLw2AW9dthLd17VvUq6qCyjkHAAg+xq+dbBF3aTfMkk0yw49xrEG8TiLAW2WlQNYfbOxIknWAYAA2AkzCFOE492XXXqcSS01ZbcU4vaLWLK6uLmHjsSw0/pWLZtnmnKpudzRUacUiVjX/ftlYBme2inoZEn5CTPKK11Z4KaT5vyPM2eOOs5cPucvGFhzjS9wK+HuZQADrkzSxHI7wY5ZazUNphKHd1TfXwejKlJK5Kx2MS5YthBdFsO5LBQcilhG5GhiZ1gHXpUE7Np9dfcha7T4FjgcLbYs+Gyh7USJMXbTDNBgfFIOsbqOZEdm3gut3XyvAuj3u7LeaHwAPLxeItj4biK49gY/7617FVVRYo6NGSnTdOpKDN9W8vFAKAUAoBQCgFAKAUAoBQCgFAKAUB4utAJqM5Wjc6ldmC4zxXyyZt5cxhyVOd+fxdNNu3IV8v21TvK1m09eOmvJHpdlGVlc7YTg2t2/ejNcBKmc0W9lC6TGonTUmtDp1Mbxd2Frq2t8s7cr2fkkUvC2kszJeL8Wj4ZkdHUkQFZSCSdNo1PyrXsdTC1TW7mQr0YLvHnhqDGLb842mKZnKBsxzPEk+nTbTfeqKlWUIYIp6vN5ZciEaac7t6mhwvCNyIEH05Roum2u4kHeJnlWLtI4m0ro0ypaWM941A8vLcCm42ihQSzHsD/53rZs006l4K3Hh9zLWpuxT8F4A6ut27llWW5lCgsxXVBJO2YDboasq7ZTTweW8gqNS1yFibl6xdN67Zt3AGJBEsyTodDyExI6mtEnDaI4VLXrq5VSgqOVjd8D4tbv4ZVbKCw27Esoifp3ry61N05OMU9V7G+LxRzO/gvIMNDKDllXHcaGTHUGs+27WqVbS6f2ejuSo0VOPMp+OcLOEdXw4ZLWIYAqm6tIYFOk5dupB5mtVGrUqReLW2V+HBvfbJ3K60FTka3wY9lWkOc6oLZV9GAktJkdY7bRV38fOVLOds7++/rjmRqQU3ijy9jbK0gEbGvejJSV0Z2rZH2unBQCgFAKAUAoBQCgFAKAUAoBQCgKXjvEFSJn0yY6kiF35c57V5G37VGM1Deru3PcbNnpSkrrf0ygN23+z3nukm66OWJGqgyFUA6xt9aqjOM4PFe+frp98/YvdCcZJx0K/jXFmTAsdDdtC1bYL+bKVj/d96ql/vavvaXkk3+CcYdnK+6zfuij4JwAqS92HvGCXOyb+hf85Dasu1bZa0KXdV8uLZdHZlJY6mrJPEeAmA6sQwgh1IDKf809qhT2uUPqd1wIVNnj/wAnbh3iJvLdb2VbiEKW2VuYYdN60VKEXnS0eZXSjKTs9xnsLfGIxt17pzBcoXX05SqnTlOafpV1ZSp0IqOr19WVdlKVRxa0Nxg7q5lVFGuhLDXqTvtsPnXk1KN5JrXmbnStDvexU8Z4bmzs6BbazmzMIiDO0nv/AGrRsanTax6mPaKMcN0UHB/B73UDMzKhgBRAheU6TW6ptuF2Sv1mUx2ZtZuxZ4K43D7zWsVa/duZ86X9eg+Ik7gQIqG0Ue1tK12v+Xlz8SdGTp/JqfEwW7hwbYByFHRRr8BDQvuBFVPaKcsLj3Urqz8Le32Oypy357zvYFnEPYZUGdFDnWCyEgRH4hsSDtpWmngryjGMco2xLjut8/2HTdOLk3roapHVTkBP0MDtMQPaede1Fxg8C6+PD0MTTaxM71aQFAKAUAoBQCgFAKAUAoBQCgFAeL1zKpJ5CoVJqEHJ7jsY4mkjJuyYjELnUtbfMomQCQC06dde2p6V87C1fbMcs42svv1wPWalRpWWqzK7xbdsqQli15uIun4ZMACNWEwAIntr1q+v2Uk8Dtq29eOVuL/ZKhKth77yWSMxxPBrgsQrXrhuKXU3okBGkPnUkmcjQTmme01ZZ4sG9aePoWKE6lHHu/Bq8LhVXMczlSOZWB1iAJ/trXkYlTvijovPg1081noWSqSkloVXFnW0rXPMKrqSDBHy0n5VRGmqkrRjds0KSw97cZzh/DGxs3boyodVRZWRyZ2k8thIr0p1o7L/AK4Zvf8ACRgUXUbccl7vxO1zwyVh8NcKEHUAkq0CIIJ+4/8AFch/IZWrK6fqcezThnFu5Z8A4wWusl1MlxNGA2IjRhpsSBr2+VU16EYLHF3i0/X9F1Oo6sXF6ol+K8QbmHcCfSULR+UMGM84yg61HY6kXUvJZ2aXjuI1KLisiw4dxJSiW7ZJckCQJyj8x7D/AA1yjFuZKVKyxy0+/IsOKYc3rWVlNxWT1FiBHPXTTlqK0VIVasoyjLz4GddmsSeXIz/BMDcv2hF7Ja0C+n4lGgZpMiY26VWqdLtGnxzfPwIzU0siTwvGNhbzYe/btgsPQ1pFUMFIIWBvvttDVspVoxc1LVa789V5Mjhc0rG94aDkkzJJOpkidhr2ivX2X6L8XfPXqxgq/VYlVpKxQCgFAKAUAoBQCgFAKAUAoBQEHjKFrRCkgkge+ux7Gse3Rx0XDjl+i/ZmlUuzKLjYm5OiuyrJ+GVdZP1X6V4jrwpZLc2l44Wes6SeFck36r9kbw9bjMzH9/cZ5mJS2gOWQfwZgrdDmXpV1LB2atqs8/XPlpfccr3cnL/nJL1+9rke+9ryLiOQbmYyX1YuPSZPOazzqyWUtb353Nsac3Ui4ru23aWKXA8UFi0tr1khnKpqXyyQoA/Cg5EmPV7Ad2yEq8oqKySzfPP7LcuJTaNOclq75JcCr49ifOCK4a361gXNFaDqpacvtJqzZKTpN2s8nmtdOHIVnijhs1nvNngLdwIBbt5jIj1Lly9ZLfasaoOcr3sG4x+p/csJZrUlVMaidCJmNhtTC3Sana3v0yvuxqWTZiPECP8AtSeSw8/IVaBoqEyC3UzsK0bNGMNnkq303v5/BGpDvqVPh7FpgPCKlJe5eLndxcaZPz+w+lVx2uU84RSS5L4/ZCULP6s/Ej3GxmAaWi/aA+PKAyqNy0c45jSroulUeH6ZcNb+H7JRm7Wm7o06cUz4dSIUupEfzDas8NrlSkowV7Nr3H+OpSZw8OhxZS0LbBxCywIURoW1AkaaRvIqcKGOo+buv6EnFd6T0OuNQvdtoT/9hTXplJidDseVVPZpS2hxd9y18H7EccYxxLhc0PBMZlz2rmhVoUn8S6wZHYc+de7sNdJujLVe/VvcxbTTxWqRWqLoGvTMQoBQCgFAKAUAoBQCgFAKAUAoCtxOK/eFPy+o9hBj7g15tau3W7Phn7Zfn2NVOl3MfHL3Mw939qOpW1h7YPmPoGuuB8IMTlmJ7ac9MMIqrHvWSS9Xx9dx6Modjks5N6cF8nzhfEzZV8Ld1KDNafcNZJ+H/SSI7EdK6tpts7jLNr4/Jyez46inDR/cpPHuP8gsLaDzHaA0CZOxBjTQ79K5GKlWlF6Jt+Wv2NOzt9jib5W5/wBnHgPAz5ZBOZ93uMdXbciTyA06aVmrynWn3N2i5depZHDQSvqyZjOEqUJZcykxlOvpH9Z/Ws8Kk4LLJomqim8LKfwziThcQ9kEm2UL25JOWDGX66/OtVacalFV39Sy8XuZTKl3uy3a+W9FvxDxNbtCc+Zz+BQWMbbDlWahSqzd7ZaO+nuRn2cHaXtqU3h3Eo2Iv3QRDEED8QBUaQdRBka9Ks2uM40oU7aempZC074Xc2eFvliTlICrKg89yx69B8zUKaUI80nlyWvm3ZepTUhhsr6v+vyz5xbElFe5eA8tQddyw5COp2gTvVdWnOrVUrZ6LdfrwK49mo5Ga4RwnzQGusyzsquVCryUEETpV8nKM8NL1++uhOUHgvL0Jpa/gXU+YblhyF9fxWyeZPNenuB3qmMraLDUSvlo/BFSV3Z5o6cX4j5gQ+pfLIY3QrEKw32GvMEbe0aWQnOc8cpWvu37s9V5Z+wwwhkaXgWMHlIyXldrjNLFSAWOwieQEfInSvZoS7KCs827ZrVvTQyV4uc3dZJbuCNIikbmfpXqJPezCz1XTgoBQCgFAKAUAoBQCgFAKAUBl+P4lhdK2wBcYRsSGAE9tRm69K8XbnOFTFBXbsvu7/e/loerskIunebyXt1YpuFYJ2wZEpldmNsagqcxuOr9NRHPRRWeUL0U21ZrLlvd/RehqnVjHaN91rz3K3qUvGcPiEtqxthGZTbQMynOzOpVUCkkn7d6jToaRa1fLPw9fA09tSu3F3tno+HM4YvAXbbWxjXJVMrh1t5wjD8JMgx329qnKEYPBDJ2t5eevhz8SMakakbxXvYvuF2Y2dWVtdAIIO/Pp0FefKooS56O6VufsKsrrT3PfEMANStxhvIU/FzB9RgTvOg1160lgvhet9V7fPtzFGu1rH13GN4nh0fEC2p0VZuMW+JZ0QZSNzvGu3KtsG6dNyfkufE7Vi61RJ+di54ZgreYKiKoG8ACTHMxoPesbnUqT70v6LnThRp91EbjHBijjULdGqXEiDOuvIg7QY/SrsTptwn3ovmRi4zjjhkyz8M8dJtt5gyukq/Se3uDPzrlSPZS7ud728GUzpdrnvufOO4jzcMVUlyr2yMsnQMJBjXTftFQoTUHFT1SdvR9e285Og1JO28m4ZlYWkCM2ozk7CJMktvryGtWQtdyb3b9Omdm5RxO/gT/ABAD+zu5IPwhREw7MqhjOnpJzRzgVdCjGa7Wbvhu7c7Z/wBb955+JJ4ErX38jpwzD27KW8w0gAz0I+9ZKfZxqKdRa6+DyJzjKScYEPg/DRbxLeSQ1nNnA1hX207fpmPaJ7POVSsoRd1CWvFLNee6/mJpxpvFldf2bwGdq+sPHPtAKAUAoBQCgFAKAUAoBQCgFAUuIcjEZSIB9WbtkCj7g/SvNqzf+Rgfj7W+6ZuhFOhi8ve/wU1u0+He5KxZFwODIg5lyvl15DlWGtGVJ3n9Kf3Vn92bMUKyVn3mrejurlfw+yXxQuXipNsBVTWbVvJq8H8TQV7T3qOxzyUXk8k78Ela3WrLa0Uqbw6a+Lb/AB+CxvA5ct2SrTqNo1E/Ubdu9UVpyjH/AGXs3u87Pxv1mRhZu9PVdWMW9xsG162CfLaAhEkBiwJVJ016A6CdhU7qcLv6t74pb/ZXfPibVhdpedufAnW2vmJuInRSuY5eUmRXnynSV3hv52/DO9m2rla+He3dJcHJeYE3E+DNyBWdCdNZOvzrapqpSstUtOXjvIweCpmabhfDcuZ2YMTGgnQZhI13J05aRVcVDA2uX3S/JzaNocrQS0v9meuPlHls2WIkECOp1JnaPp3ptNanJuUY55ENkjOCsVXDMFbclmUKrHNHyABPKYGgisc6k5PDe1sv0W1bpZF6/CkdYKlRG6EqR8xBq6GzNWkr+efszE52eTKTE4q5g3t22Ju27phbh+JTvleIBkbHt9Z9kqkZS0cVey0a5cOaZN1MVky7x+Jt3rZTzVUHLJBBIZSGH3Fc/wAq1r5XWeWvXEqUVF552LTAoGXMHzkD05ssT1Gm/ea9DZezqQcqbu1xKasmna1k+Bywl6WuAaMSojovP+3zFZ9llFdpGKs20rcF/fuyypDKL3Z+ppsKsKB0n9dq+lpRwwSPIm7yudasIigFAKAUAoBQCgFAKAUAoBQGZ4zjD5gKbqTy1ICFj9OncV4e11W5uUNV7rC2etstJdnaW/5SKe7xEYi8rXGixaZcqj/7LpGb1fwICCepjpVb2iE0qlXRuyX5f5/aL47POmnCC71s3y+WRvEdjPcZrLZb9rUMOeb8LfmWIkdwR1qmpNQqSW6+fnvXNLf07qEX2axaPTyOXDuP+YmVtTAMTs0eoA+8/es1SpOF6bzXX31/svlsiynHLrL4KDD439ov3Lzara9KgideZMg0rwlTjGL+qWbz3bkWQinLBHRZee80vCLltVLshuHnGwHP6CoUHTinOcW+XIhtUakmoRdl19znxG7ZYsiao42nnVNXCqjdG9lp4naVKrhvU1Rn8Fxe4qpbKuzrvA1JEgE9JGvzq6tRtiwu0W76+3ln1Ytaja8tes/M6YzzbkZ7bqpIknt1j+tVQdOP/V35kozp2si4wjNKlbYYCNQRHudf0qulbFuy4lVTDZ3djUrZfISjLJgtOxkCI6dOm3SvdVObpuUWs9fNZdfB47nDGlJZbjNvhfPfLchktNO2gaP6Ax868WLm5uMXbLN8ukb54FHJZs0WAt28oC2wUjfb6CvU2ejRkrYLri9TBVxxetnwKFiLGIu20mCVZQOUzMdNVn5968zaU6FR4Hpl9mvvYupNSWfiW/Crit5k/GNfYxFaf4+cJqeL6tV9iNdSVraGrsmVB6ivq4O8UzxpZM91M4KAUAoBQCgFAKAUAoBQCgFAZzjFy2pfzDGUzIjVSuVlMjbtXi7XUpwbx8cuatmj1NmjNpYd/wCHdMzvC8Fb88eaPLzEXFUTDMVAh5M5soFYKGCVbBUWHLJe/l1xR6NarNUW6ed8m+txO4xh7bNnOm4JkjSSOR2kc/zd6ltThiuvfxt+N+WfMq2WdSMcPx+TKWsKL7s4AtWk0tsBDXH1BII1gHT39qpqpwp3k+8+PD5NkaklKyz4nJsB+zhvxqWOqkabkmI1OtVSrY5JO2ltcvUupytp4mm8PX7Vu31V9SSdTyJH0A+Xer6G0QhlKOT3GPbYVas770VHG8atu23kJbE6KQIgnn0iNflVVPDVq4Xp4dalzVRQxSbuuPW468Hy2lAADO+/X3P6zVUpd55X3LkutDs6bazeSLvDZrhMlSNdNpIiY/znWiEJVr4rPlpw063mOphp2tdFPxD/AOORdt6KWysOUk7gctayToZ93nZ+H44XL1PEsMjphuNk5sisyGQSBpE6R1p21Sk2m9Vaxx0YNJvVHjAuWQhBmYu30LE66aHtPyqEE27b3brr0J91O7eXXX5L+7Ya1aVywVgDm7CNh8q9WtSnQpKpfMwKpCpNxayIXDfT+8Iln1E8lHX5frXnbMrNVJK73cObL6vfWFPI7I+bEsy6AqoY7AQWme2ojrNaJN1NpvDJb+WnxkU4MNPPy56myw3wL0gROmlfWU/oVjxZ/UzrUyIoBQCgFAKAUAoBQCgFAKAUBnOL21F8MVYn0gQJALFVBjqAW15T2rx9pgntF7cPdpetr5nqbNJ9jZPi/RN/GW/zM5xTiYuWiHAS9bdYBnNpBBM9+eo9tK8yrWxRUpJKcZedrbz0qeyuMu67wafhcocbxourKnxANByyNevKek1GhHNY9LvxzNc6OBPDr8FpwK6nnKgHpVVVA3tE99tTH05Tpf7K+KXP9dcCqvTcNnyfic+K3Sc4yEE5gQFMZhzHz/Wsk6cu0u1ZNltGKwrO5TcIwrXhldslpBGh1JG4npPSrpyjGXd+p53e4jVTdlnl7snPwWySPKlCNpEK3MactYg71H/Jno3fxIxpqOq9H+Dpw20GuEFsjroRIkexiKhF2dpLXy+S6pV7ndV11zNQ+Dt5DbVoKgEMNw3OPnpW3s6dnFPNZ/PweUqtTEptZPdy6zMhfsm7e8nMSoMsZkf2796xU0730b6vzPVbjgUmutxo8PdRFCqFAB1JOhjcCeU69ga6owtklrq9/rubMM4Tk7u/gV/G7QUftFn0uvxDqv8AF+tVrCnhWj9n+95yKk3aR7xPFs9p1Lb29BzJ30/znXI1qsu5PNfDud7C3eit5K4c4ukEtCERpox/sPvUqDhGSVSVsrdWFV4Id3N+xPN5Gv27VtQAG9Uc4IifkD9q3qpCrtUIQWSbvzM6jKNGU5vdl5mzr6c8IUAoBQCgFAKAUAoBQCgFAKAUBR8YxXlXUckgbHoVIMz30BHsa8nbK6o14ybtl5PjfnkreZ6GzUnVpuKX97vzfyM3xXiIurbt2oRrhIuOYDC2vIE6yQRt1navNntMa1Puq2Wb9kr+Gb9ND0qNB0puU80tFze852cODbbyrYCL8THckHmTzrMoTnTk4RyW/rr0L5TaqJVJZvRFJj3OGYXrXpAPqTltrHuOlco1G5WWvXqa4RjVi4zz59cCTx7jIey5BkqD7wNJHyq1ydWqovc7fHqiilR7FtvhcjcFxCrbtLIIgbdY3g1RWv2sr8ScabdO64GjxGKBtHOAy6gHoQculX1JqVNpq/BmOnTaqLC7Mx3EsVF5HHT1Rz10H+d6powxU2melbBZPfdEyxi8Q2otNBnU6bz+tQ7LC8Sl1vK5YFqc8E1y3cuyhBYSJ3/6vvRuNo2fItcYTWuV0aLw3YLA+YnpyganXUmf6f5Fa9mpxk3fNGDbqii1gedyLxy8yhs6ESmX3bbSs1aMu0tLX43luzRhJd17/Y+8CwK20BIzO/P2H6f2qmSVR4paN5L7spr3cnnofeLQkMFhhlIj8QJAOvtUZ0VCdnkiML2yLXwhgT5udtxmJ9zEn7wPY16v8RScq3aePp0/vwM+31rUcHG3XXI21fTnhCgFAKAUAoBQCgFAKAUAoBQCgKzjlq2y+uDESOeUkTH0rz9vVJx71svW11fryNeySnGXd6e4/Pcbwz1+ba0AzQC0yPhLqNxrp9K+faSp5aPnuufQ0qixd/p20LPgmBuPYuK4AzgC2VYGdWJOnY/atdCm3TcVv0979fBTtW0U41ozhu1uvCxnuLcOuJK3I9ZCruZ177fesji6bT8T06O0U5q8dyO1jw1Z0W4zM8aqCdDsQR7V11pXyfojLOs3mo5cXvOONwNtHQ5ibROXUt6TsAYI5VXKbabWbLqV5RtazXAvr7WjbWzPpIMwY30ERqNZFd7VYY9eBihCak6nXMzPC0R8W7ZZS0uULIGp1JnYnbXtVzeGjFPO7vwy0RqqYnezzyWl83m/waBA9794WyrOUdzvpyif1qlRnPvSeV7efArbhR/1pXdrnjEWyxKMYuLJVp36TUZxxd2ev363CLio44/S9VwPOG48VteqJGkfxA6j20ilOc4JwT6uvwcnscZTyKni3FRdgAmSy9YInlykfp7VJKcm3LmaaNOMMi8tXCXREB1TLsNO+nP3qFOLckordbrq5lnFKEpS43PvFcKUdbbMX0GnQSAAPn+ld2mlKFRQbvp6EdnqqcXJKyNn4YsFMOuYQxkmdzruf8519F/FUnDZliVm7s8HbpqVZ2ZbV6RjFAKAUAoBQCgFAKAUAoBQCgFAR8VYBViFGYjoDPYzvWerQi1JpK75FkJtNXeRg8XoWTJlcw6gkqw0JDIJ6aEfw6wa+cqXheM1Z6/DXl9uJ9HRaklNO605eD/D58CLgGv5SVe3bCuXGdgRm0JACzpMyDFQp3hZqWSd0WVFRTs05Xy8vMrOMcSdr1gPsrMQQZERtIG07c67jdSEm87aLfm+v6LqdGMVaG/XyTJ3Bbru8pIaSZI0KQdBoKjTjJPu6ja404wtLS3uQOMJdPmZljMZ7TtO3SoZKeZfRdPCsLzsRLNlrkxcLHaLY5Dlmb26Ck3CNk16/o7OaStayPWDAtZkkK7kmHUgmdfSdiPmKslPtFfdY4lFWte1/fmX3CFfy4eAiBjoZn6dq5GN8r5amXaXHHeOrscOL2WFzNmaBOUyIjeJyzUarUZ5lmzTjgw5en7KThuFS47u/wACEwJJzNvqCdvYc+lSqTaSSyuuv7LKl8Xd3mhfDllkooT8u+mmlZHTt3kZ1KKeG+fE4YDF/s12M37srmBO4A3B9v61fQm4yUo8cyNWHbQaep14Nirl/EKxBDZR8Qjr6oPvpVkHOVeOd5CvCnSoPhc/TraQAOg519bFYUkfKSd3c9VI4KAUAoBQCgFAKAUAoBQCgFAKAUBT+IeD+coZIF23qs7H+E9AdpHU1g23Y+1tOP1L3XD4Nux7X2LcZZxevyfmmItm27XLqg8k6DeT7joe9fMR+nCvM+qp99Wi+v2WGJvuqxcIu2zlJDCCV5EHXTX32q/tHbC89H1wKoU6c5dxYZZrzImH4gcPca2GlIUg9m5T2g/Sq4uWHFEslRVeKdrM+4jFtibgtBvT8Tnb09D7/wBK43K2KXl8kI0o0Vdk+wCfTYAVVPxnTUe3ue1djBt2j4lc7LvVc3wRHxuE9RtXlB6Hv2+2vaq5wlTllkyyE1KGOGhRrxV7YuWmbVZWeoOn/TP1NaYwvaUdGi2MYOSb4/tfi5IbHXro9CMwMDoD/g2PaqnBLKcjrjCG448PsOBknKWbNDSPprlP2Ndqyg3i3WsMSjm89ermla4luzldp1JzSRB/tyqDnFwSSvw8vkxYZzqYlkVuDtrcIYBZEwGmFUczuSTpp/7ri7uTNM24LPr4Nn4T4WcxvProAsiJ2lv6D2Nex/GbInPtpLJZL5PC/ktpTSpx8X8fk1Ve8eOKAUAoBQCgFAKAUAoBQCgFAKAUAoBQGa8ReHWunzLJUNGqkelz1bkZ+Xc15G2/x8qk+0pWT+/n8o9TZP5Dso4Jq6470ZHi2EW2AHstZYnUalT1y6wR7V4dWnUpys42ft5M9yhXc84zUl5X8yGeFm8xYW2OUBczGBHICY11712mp9ndafksjtMIZN5vgd24cEg2oRiCCPzLEzoZ03qD72UmRVVt97NdIiWhcQgeYhVWmPUDmnmCuhn9a7KS3XL5OM88ObRK49acFHtsGGnpJMg9AQDU5Yb3b3FOyyTTi1/XEquGYZLl27eugEJlISDBMESfbL96lKeGmqaO1ISU7LV+xdZGcLLraVhoBqQIy68tiPrVCglqMUYN2WJr+/wVmOlg6L62T8cc9+sCP6VKKSkpPQuSVlJ5JrQ7YfCcyPNZQJkgKvOBPOf8GldtdZZIrcrPPK/mafw74Z81zevKFU5YUfiInUHpHMb6xXo7F/HdqlKplFaLj+jyNu29U/8AXTzfHrebhECgACABAA5CvoYxUUorRHgttu7PVdOCgFAKAUAoBQCgFAKAUAoBQCgFAKAUAoDji8Kl1StxQynkf1HQ9xVdWlCrHDNXROFSUHii7MzuI8JkBhavNkYfBc1g8irbj2g15lX+Kja1J232enXqelS/k2pJ1I3a3rrMy7cFa22R7DF/VBklWA5qevOBrz0ryK2z1oNpxfla37+57a22FRYozVsvFePyccZYg5HzCRAzAh15ieZWf851nacXaSz8LezLKcsSxQtlw0/TKtbF5kEA6EgSfVIjUabTzqySjTd5LUvjWp3LI8Lu5PSlzMw9QFpmJ7kgheunepQoVGsWF+j+DN/k01Uu5Ky5pfsm4LhV4IQLFy60RDDKI21zQB9TSns20VJ2jTa8cvvYor7ZRxJ40lyz+1yw4f4NussXGW0DqQon/TAIAHzP9a2Q/h605YqkkuG/4Mtf+Xpp9xN+OXyaDhXhm1ZgmbjSTLbT1C7fWa9Oh/GUadnLvNcfg87aP5KtWy0XL5LuvRPPFAKAUAoBQCgFAKAUAoBQCgFAKAUAoBQCgFAKAUB8KiQYEjY9K5Zanbu1j7XTh8IpYH2gFAKAUAoBQCgFAKAUAoBQCgFAKAUAoBQCgFAKAUAoBQCgFAKAUAoBQCgFAKAUAoBQCgFAKAUAoBQCgFAf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13" name="AutoShape 2" descr="data:image/jpeg;base64,/9j/4AAQSkZJRgABAQAAAQABAAD/2wCEAAkGBxMTERUUEhQWFhUVFxQXFxcUFRQUFBgUFBcXFhQUFxUYHCggGBolHBQUITIhJSkrLi4uGB8zODMsNygtLisBCgoKDg0OGxAQGiwkHyQsLCwsLCwsLCwsLCwsLCwsLCwsLCwsLCwsLCwsLCwsLCwsLCwsLCwsLCwsLCwsLCwsLP/AABEIAMIBAwMBEQACEQEDEQH/xAAcAAABBQEBAQAAAAAAAAAAAAAAAgMEBQYBBwj/xAA8EAABAgQDBgMGBAYCAwEAAAABAAIDBBEhEjFBBQZRYXGRgaGxEyIywdHwQlJy4RQjYoKS8QeiFbLiU//EABoBAQADAQEBAAAAAAAAAAAAAAABAgMEBQb/xAAzEQACAgEDAgMHAgcBAQEAAAAAAQIRAwQSITFBBRNRIjJhcZGx0YGhFBVCUsHh8PEzI//aAAwDAQACEQMRAD8A9xUAEAICE7a8uCAY0KpyHtG1OeleR7FVlkjFW3SLKLfCRMBVip1ACAEAIAQAgBACAEAIAQAgBACAEAIAQAgBACAEAIAQAgBACAEAIAQAgPON99+qOmJOA04mtDXxa5F495jBxoQK1sSubNmrhG+LHfLPJdmRhDjsjXLmkPIqBnanEj6LDLDfjeP14NocS3Htv/HG8omhEYAR7MMcK3pjxDCDw93zU+HwyY4vHJ2l0Kara2pR7m0XecoIAQAgBACAEAIAQAgBACAEAIAQAgOEoCLGnNAqykoq2SlfQY9q46rknrP7UarH6nQ53FZfxeT0ROyI5DmCM7rWGs5qSIeL0JbHgiy7E01aMmqFKSAQAgBACAEAIAQHz3Nkum502vMxe+MgegXl5nyv1+53YuhZbvbswY8s5z6F/wALSBduHn1JXm6vXZMOZJdO5ooqjY/8TyzYLY8MuxPLg7IVDWgDCTqQXf8AZevo86m2q+JzaiLVM9BXecwIAQAgBACAEAIAQAgBACAEAIAQHCUBXzczWwWeTIsatloxtkdnFeVlyOTtnTGNKhXtQsdxag9sFG+htOCOkZ+ocRTJwNI4Eio+a68GbY/gzOcLRbL1TmBACAEAIAQAgBAfOeypKJNY3udgbGixHYhch7/ebY6VIC8nUZo45cK2vt3O6CbibXcWVfDgubEFDjeOXuUaSORLSfFeJ4lKM8icfRfk0V1yPSM9/DzVWgVNxoHfhiMPZp8VvgyzxpZYvp1XwEqlHaz0iRnmRW1ab6jUL6DS6vHqI3B8913RwTxuDpkldRQEAIAQAgBACAEAIAQAgBACAEBCn5igoobSVslIpjH8x55hePmyucrOuEKQ0+atUD7zXM2a0dZMilc/RSkQzjpon4aWUP4E/MYmpujak05Ksl3ERuQjOiPDWXrmeHE9FfTwlOVIjJUVbNq0UAHBfQo886gBACAEAIAQAgPJZmWayGGwwGtHvADiTiJ7lfJQyOc25HoSdF/JvxNa4agea4cyalRKdlJvBKF92ijgcbNDUWc3xHyXXpcm3r06MPiVPuL2Btwhwa4lrrUOX30U5sMsb83E6a9C6S92Ru5Ta5p74r/U35hdem8eS9nOv1X+V+Poc2TTf2k0bRhfm8nfRen/ADbR1fmL9/tRh5M/QP8AyDOfYrJ+OaPtJ/Rk+TMUJ5nE9irLxrR/3P6P8DyZimzbD+IeNvVbQ8T0s+mRfrx9yrxyXYda8HIg+K64ZIT91p/JlWmuopXIBACAEAIAQAgExHUFUbS6gzu0pmtgfvguHV5lW2LN8UebZVxIgNjl634rzep1LgaMyW5X5IBFG5utyJp5ZUUpLuLfYamdpYbAdaI/gFEqZidJ4hZ7DVI2W54hQ4eJz2NiRCAAXAOpYNaAdSe9l6uhUFFtPk4tQ238DUruOYEAIAQAgBACAbjuo1x4AnsFEnSbJXU8znx7q+MwHoTJG78SsOn5SR8x6pqlUrIiiRtpvuhwzbn0yPyWOnl7bj6lpq1ZWRdmMmGHCQ2I04mnrmOh9V0LPLBNbvdZG61TGdn7XiQXeyjggjU8PmFpqdFGa3wLKVo1Wz5sOaCNQvDz4njkwWDXBIZF3IcWLsupbJIpydwq/lR7EWGBV8n0JsU1zhkT3K2jkzw92cl+rK0n2FiO/wDMVvHXayPSb/ZkbIegsTT+PkFsvE9Yv6l9EV8uB3+Mfy7K3831Xw+g8qJ3+Lfy7K3811TXb6f7HlREmYfx9Fm/ENVL+v8AZDy4+gkxHHU9ys3mzz6zf1ZO2K7EWcdQKI4rdydk2UUR1SaX+VP2XoqO1bUXXQZiTQIo5tNRcZKSUNOJFwSCRnWhA0qRn1QkZiRXWxZ+H2FKQ+RELg7LtSx6BWoC5GSxOJcKBufM6NXNqc3lR+L6f98C8eSg3zni2NLPbSsOMyIG0qMUNwc2o6ha+Fxcd0imfpR7VsuebHgw4zPhisY9uWT2hwytqvoDziUgBACAEAIAQEPa7qQItdWOHcU+ax1M9mGUvRMvjVyR53O/CV8li6nexe7MFxc+1vdvpW6tqqpE8GnOz2ubQ8FxqD6oq51wUH/jHwYlsq+6eXArWeaMo1Lr3JqybPbIZHaMdnDIjMfULlw6yeJ7Yu16EbdrshMl4kvZ12aOGXjwXRKcM/Th+houS0gTNRZcOTDTLpElkwstrXQOCY82OrLLJGbxjgiraOoZRwFCItFqCNgrEpWZ2RR3EtVmUuhFBVSnFAA5SssRTDGqvPFDazhihVeq9CdhV7SmeC6dJkc5pBwoqfb4dO2vEFeqTQwXYs6EchR1dL0/2iJGjF4Gvpz6dEBEiOqaC3GlvPRXAhoJIaK3408jwRtJW+hJcthUFBl93Xi5c3mT3M0SogTm6omyGNFHC+P8orck8F3aCeaU9sOfX0RjlnFdT0vZ0m2DBhwmfDDY1g0s0AD0X06VKjgbt2SVJAIAQAgBACApt6ZoNg4dXkAAAmwuT0sO683xTJtwbfU308W536Hn8/OAHBhfUmg/lxKVOXvYaea8LFjb5tfVHa1ya7ZssIUNrNfxHi45lc05bnbKk9j+CmHBVr1FR4WIKufFvVkRlTIuS8pquGb9RQINj4jSivGV8Mo01yiondnuh+9CqRq3Ufp49F1QyqXs5Pr+fyawnfDI8tPhyvk07RpRLZHCweNgdbFWbgQLbGVdgpDjZhRtZVwQsTCcldgr26WyNgkx1PJOwZbMOe6jBXidAurFp5ZHSKtpD5hRAMgen7rWegyL3eSqnHuUs08knQjiurQw2ybfZEzIjq8ra/Oq9FsqGEAZetfoQiYI8YV5nmL9L3WhAgODQdTwIUDqSNkyz3EuFXUsBWzannapp5LHUqUse2PcJpMvpHZj3uwmg4moNB0BXHp/D8ubJt6LuyZ5lFWamTlGw24WjqdSeJX1Wn08MENkF/v5nnyk5O2PrYqCAEAIAQAgERoga0k6LPNljig5y6ImMXJ0jNzsXG6pzPkOAXxWozz1GR5J/ovRHpY4qKpER8MF7ete11lDqXfQ6YpLjwC1kuCqJktESLIkrJ7HLoTMWhiZh6/fVcOow37SNMciEXdwuKjpofhRq2OafBmUoVyis2tsQPOOGcETiPhd+ofNdODVPF7M+Y/b5FoZOzM7FnnwXYY7S3g7Nh6O+Wa9KOKGZbsTv4dzaydAn2nIrCeBrqgSWzSyeIUKE0q+URQts2FV4RQ42bCo8LA3FmcRwtP+lri07bM5Oi32aGNbY53JpmvUxPHBVFmE4yZY4+y28z16GVFDt9zS4AaZ8boskZN0axi0rKh9MueY+mqmyQeDoa04X8lZAYiPybQ51NbjgLaarSyKGpqjRSt9MLq9BTjyUXySuS53ZAZCPNx8gB8is8kqYqx2HtYsm2aNJDXdHGlfQpps2zMpdujJni3Y2bdfRnmAgBACAEAIAQFXtqNSjfH5D5rwfHMrUY4135Z1aaPVlHGfcL5/sdiI38R/Nb1p3BVoR7kvoSYwurszQhkRZliwlpjQrWE+xSUe6JocCFtaaMqohTUDX76LhzYebR0Y5kOq5aOgehzNLOy4qNvoZyx30HIsBkRpBAcDmDceIURcou4umZ248MzW0NzW1xQHmGeHxM7Zhenh8UmuMq3fHuXU0UcxIz0HOH7QcWGvlmu6GfSZekqfxLWQzt9zLRGOb+ppHqt/4SMvdaZO4ch7zQz+IKr0UvQbh47fZSzgq/wkvQhyJ0ntDCwPFy64NdPsFRPG48IrFbmXGy9pRIho1hcBnyHUrJY5vjqTJRXV0aEPIGRvx/ZUnGeNXXH/AH7GKqTKifaK25VU4GkuDSS9SvIoVumUojxTXIeNAfOy0TAhjqk1NP2HLLNaWQRphlSO1SdOpUWSi12bFo0Dx7rnyy9tF1H2Sv2k+sZ3h6Kr5RtBeybyU3gY8CzgaDNppWl6OyXv49dikuXXzPJngknxyS2bTafsrRazC/6vuV8qfoSoUw12RW8Jxmri7M3FrqPKxAIAQAgKDbrv5n9o9SvmPGv/ALr5f5Z3ab3P1KSYevIOmJWzbyCCMwQey6cS4oF254c0OGRAPgVmU7kd5oqtA7CjUVCSxl5laRmVcbJmMLS0Z1RHjQAVzzxXyjWE2iFEYW55cVzOJupJiA7gaJXqWfxHmTbhnQ+RUbEUeOLHBOtOYIUPGyvltdBMQQn54T1SO+PS0PbRVzm7ctE/CzyXVj1+eHcm/VGe2juRBANGt7Behh8Vm+tkOMX2JO7+7ziGsIpDYe7a1wjv4LreXzXuKbtq4NvKbNZDAwNDacB6nMqdpi5t9R2KxuXoqNx6CN9Sg2kCxxJBwkC96WPkuRx2u0dUWpKirdGqePUXCumyKEuf93PnULWMirQ0x5qb06tr9VpuKtEd8Ql9gLHM/D/tGyUuCfKPoBXOmXRc+V9GbJdUSJSRxvLqVypwFAO5UY7apETlSovWSoC0cPiYbh1kIcvBRGFMORzCRcEhITnF3F0Q6fUnyW0r4X25r2NLr9725Ovqc2TBXMS2C9M5gQAgKLeFnvNPEU7H918543D24y+FfT/07NM+GjPR14qOpEGOFvAkl7Ij2MM6XHTUffFRlVPcVfqPxGEGhy0PyVWOoyRRUYFQo1FDRYnwptFKitEyHGBV07KuNCiolFMIjRZZpyseWXZZONGimyFFgubzHJV4NVKxr2ittJEFymgBeFO0EZ/vvDBauZ4DUrow47ZnORq5SCA0ACwFByAXoUcjY5Eech48h9VnOb92P6kxiurFNFFMeCG7AjtzyU2Cl2lsPEcUKjTqMgenBVeO+hrHJXDKCYgPhmj2kHmAfNUpo2tS6EWIK1/YK6ZDQ0G0IJvzVmETNn1c4MFCa0HLn0WUo3waXSs18pIYG0Hj1VvLnXHBzSyJvkdMufslZywSX/rIWRAYRp+6sseTb/ixuVjVKZ9leL/pkS+egxMEWHHVTKKIRZbC2hirDd8QuOi9jQanetkuq+xy58de0i5XonOCArdvQC6HUZsIPVuRH3wXm+KYfMwN+nJtglUq9TLxl8mjvIUVq1iySNUtNRmFt1VMF1LxxEb6jgVztbXTKtUNRIRGaMnqMuagEh1FFWWskQ5hVpoUS4c0iZVofDwdVbhg6oom6GY0q12tL8suFUSSLKbGYkg3QkeYUbpIlSIkWSdQ0I8bKymvQs2O7BlDVznZmwvW2Z++S9DFVWjCbNCXYQtJS2JsyS3OhMMUF8zcrKKaXJaTt8Cvsp8CDrQfBXimn8CroUStL7EFfPTobbvXJcuXNtdLqbwx3yzNzcRj6loAdxFgSojOV+0jbZwVuJxHPzC3bRVKi+2eGS7MRoYrhXK7RTJZvLXQOLn8gG8Dh8Xeth1uquWWXKY8qPRD8ntp0QkQ2l5AqQ2ptxVoY88vdVlZwjH3uCSzbN6PBaeBCnzZxdTRXyk1aH4kwx1wb8itJbMnLfJVbo8EONEoaOFj66FTG/dkifihtkUscIg/Ab9Ofh81pBvHNTXYq1uW1m1hvDgCMiAR0K+jTTVo85qhSkHHtBBByNu6iSUlTCdGMnZbA8tOht00K+I1WB4Mrg/+R6cJ7o2QYrVnFlkRHhbokTCilhqPFTKKkqJLqWih7c6/eR5rnap0yjVHIsFQLIr4dFNkiCFNiwDiEosOsjlV2geZMqOSKHmzCWBeMILGpn4bFXguQ2Sdnxm4bUtY6XrfxqvWUUopIxZKixalrfE14DossnLUS0VSbFYwb/fJUfPJFULESylPi2HHk77VSpkbRibmcLCdTkqSybY2XjC5UYfae0iXFoyBvzP0TDhpbn1OyIzCmFeUA1Y+w++CMianha59FR8RKbeQnp6tTxTHi9SSJKx8QIOVSD0K3rayr9S03KjGHOtY78YezlliHctHdd2jlWZfHgy1ftYrPRZ7Z8OKKPaD6+B0Xq5cMMqqas8yE5RdpmL2xst8qcbKuZXXNvXlzXi6rQPF7UOn2PQxZ1k9mXUbhT5itIFCc6HXkFzpuSomUdrsabNkimQ1++KtdlXGjbbvRscBp4VHY28qL3NI7xI4cqqbLJdBmCAqN4JLE3G34m582/svJ8W0nm4/Mj1X2/0dGnybXtfRmYddfLrg7ehGiMWsWSMOYtUwcgRnMNR4jQpKKkuSS5lZprxbPUarnlFx6lGh17KqpAxEgJZJHdDVkyRp7FZMkSFJI4HKrQFe1VdoG5mYtRaY4clZD4mGlouNbVP+l6suUUo42YGO5I93Kopnz/ZYtcmnO0licrr2pX91WrKj7ZjLPxqFDiwK9vcUv9FG3sCr29PitG1oBUg2vpZRNbpUuhpijStmQe266kzVMU0oybJDH2os2hfcIsEkDokZclbGYUPCeRV3K0QS4TsMSFErQwokNx5ta4H0qPFaYcm2Sl6Gc1cXH1PXgV9EeQNTMEOaQRUEUodRwQlHmG15QysxT8Bu08q3aen0XharB5U+OnVHpYp+ZDnqJLgHHQH3h0Ofr5LnZbsbTcuPVj2nMODvBw/+V63h87i4+hxahcpmjXec4IAQGV27s32ZL2/Ac/6Tw6L5jxHQeVLzIL2X+z/B3YMu5bX1Kd115a4N+g05ismSNPYtEwN0pcWVupNk6X2iRZ/cfMLGWL0IaLFkQOFQarIrRwsBSgMugKLJTGXQbqd3BZHDCTeSIMJW3kDE1DstMcuSJDUIAA0bU1rcnX9K9PgoR40XC8EtzBFKk+oUNcmi91oDOnTLgCfqqkUS4E/lmP1X9fqrUVaJLZqruPSv+1VrkVwVk07HEIOtx8q9wqqPNs0cqiiuiw1ZMumNUVrJHYSrIE6EKhYSdMM46CikQxpzKeh5haRlyQ0elbuT4jQGEG7QGu41ApXxX0emyrJjT79zys0Nki0XQZGQ3/kMcAvAvDOL+3J3yP8AauXWQ3Y79Do08qn8zEy0fE0OP4SWn1HqvFmq6HdH0NbuRN1mHNOsOv8Ai4fUrs8Nl7bXwOfVR9lP4m4XsHCCAEAl7AQQRUGxBUNKSphOjJ7Z2QYRxMFYZ/68jy5r5nxDw94Xvh7v2/0d+LNv4fUqqLyzYS5ilMDLmLRMkRhVrB1ji02NFDSfUklwp8/iFeYWbx+hFEpk00691m4yXYihTCsmSxSqRZzCEtk2IiQwQpjJphlZ7L3gONuXivYwT3QX0MyJNy2eVRewOi0ZpGQ0YYOQ9fog6CIbKHyUpkkgN94A+XiokrZF8C5KG10V4AcC1oDsVM7ZU0WGqeyC+ZDfAmeg3r3+qmE98bJg+xXvYtEzWwhBTIknQM1zyBLwLGyBuJCVoyIHdj7RdLRcQu02cOI+q9DSal45X27mWbGpo9Hl47XtDmmrSKgr6OMlJWuh5bTTpjO0ZcPYQRUEEEcjYo0mqYTrk8d/h3QYsSC/mK8xdjvG3deHkjtbi+qPUjK0pI0G5MUiYYf1NP8AcPqAp0b250V1PMD0xe4eYCAEAIDjmgihuDxRpNUwZvauwSKug3GrNR+nj0Xgazwr+vD9Px+DsxajtIonDQ5rw2mnTOrgQWqbAkhTYEFqsmBOFTZJ0NUNgW0EZGih0+oHWx3DmqPHFih1sxyWbxoihYjhVeMURojgHdV26WVOmUkmOTLAcqkfqwCva675cFUV3s3Vw0B4W+dlVM0+IiKyvXWxzVlyQmDRQj/Xqr9yH0Jm7Wzoj48bKtGmrrAtJIaRQclXJo8mq9mNcepSeSMUi8nN2XFpJeK8gTfS63w+Dyh70/2Mf4hJ2kY+PBIJa4UINCOYXFKLhJxl1R3RkmrQy0Iy9kqGsmCbANVzzJY9hVLIYxHgLSEyCw3a2wYD/ZxD/Lcf8T+bpx7r2dDq9j2y6P8AY5c+HcrXU3MV4ovdPPPLN/3t9uC34msGKmtSaA9BTuvL1jXmpfA7tNe0XuEC+bhho91jXvcfAtaO7h2Wekx3m3ehbUS9g9TXsHnggBACAEAICHPbMhxfiF/zCzv38Vy6jRYs/vrn1XX/AL5mkMsodDPzu70Rt2UeOzuxzXiZ/CcsOcftL6M6oaiL68FTFhuaaOBB4OBHqvMnCUHUk18zdNPoIVSTlEJO0QHaIAUA6gFwmFxo0En+kE+itDHObqKb+RDkl1LCDu9FiD3qMHO5/wAR86L09P4Vnk7n7K/c556iK6cjsSSMIgVJFKYjSvQLs1GmeKmuUVx5NxWTkrqAba1r/wBj8lws2iyC+pzJPU1oepUxlZaqEsApzB5eoWsWmVZYf8fxazMfOhaaA8nBd+g95/Iy1KqKN6QvTOIy+8+xcYxsHvDT8w4deC4NdpfNjuj7y/c6MGXa6fQxmBeDZ6KYtgVWWJMErKSJJsN1VzyVEC8NVW6BCm4Fua6MeQgkwdvvEs+HX+ZDbVhNPhBFc9Wjy6L39NqpPC4d10+X+jkyYFvT7MyEy8uBc41Ljcm5Piua25WzdRrhHp24Wx/4eWDnD+ZF993EA/A3wHmSvY02PbC+7PPzz3Sr0NKugxBACAEAIAQAgBAJiQw4UcARwIqFEoqSpqyU2uhAj7DgO/Bh/SS3yyXFk8N00/6a+XBqs813Ib92Yej3jrhPyXNLwbE+kn+34LrVS9Bo7rj/APU/4j6qn8lj/e/oW/in6Cm7sN1iHwaApXguPvN/sR/FP0H4e7cIZl58QPQLWHhGBdbf6/gq9TMlwdjwG5Q2/wB3vf8AtVdUNFp4dIL7/czeWb7k1rQLAAdLLqSS6GZ1ARZ2WDwqyipLayU2naKOLL09024HX9l4WowPFKn07M7IT3Kyln5YsdXTX6rilcXZ0RdqitiOF+V1eMiaJ+4Dx/FvAy9k7/3YfqvT8P8AffyMNV7qPQ16xwCXsqEBid5tkYCYrBb8QGn9XTj3Xj+IaTrlh+v5/J26fL/SyhBC8Y7UONrWyq67kpklhosmrJJLH1CxaogIgqFMeGCl2hJhwNl3Ysm0dBzdjd2JFisERp9k0kl1sJDfw9SaW4L1dPieWSkvd/7g58+VRTrqerBe0eYCAEAIAQAgBACAEAIAQAgBACAEAIAQAgBARZyUDwqZMcckdsuhaMmnaKGbGE4HjOtDx++C8LU4HhdPo+5245buUZXaMEteBpeh5FccVXB2Jpqzm7U0JecY51muqxx4YqUd0qG+C79HlUMi3fI588d0OD1Ne6eYCAbjQQ4UKAw23djGCS5orDOf9P8A8+i8LXaFw/8A0x9O/wAP9fY78Ofdw+pXNaCvHbo6rHsKzskbiOLbhXST4ZZMfhRqi9jwWcoUGjkWHqFMZUVLXdue9m/Cfgfnydofl2Xp+HavysuyXuy/Z/8AcHNqMe6NrqjYr6Y84EAIAQAgBACAEAIAQAgBACAEAIAQAgBACAEBHm5RrwQRVVnCM1tkrRaMmnaMptTYpbXMt4nMdePVeLqdE8ftR5X2O3Hn3cPqY/aFIb8DtbtPLmuOMXJWjps1e5+9FxLxzfKG86jRjjx4HXLr7Gk1NpQl+jOLPhr2om3BXoHIdQDcWEHChQGT2tu+WHFBFW6s4fp+nbgvG1nht+3i+n4/B2YtR2n9SoaV4EotOmdiYFqiyRFO6sTY8wrNoDb/AHanQ5j5qy9rghmo3S2yIzXQ3EGJCprcw3VwO8iPDmvrNBleTElLquDzM8NsuDQLtMQQAgBACAEAIAQAgBACAEAIAQAgBACAEAIAQCIkMEXQGO3n3RbEGKGKEaaf2/l6ZLz8+j/rxde67M6sWeuJGBjyT2P9m8G2VfMLzt65fR90diN7uJtCKXuhxYhcMNWB1CbG9HZm3Nd2h1MpycZPtwcupxKKtI2q9M4wQHCEBWbQ2LDiX+F35m5+Oh8VzajSYs/vLn1XU1hllDoUU1saKzIB44tsf8T8qrxM/hWWHMPaX0Z1w1EX14KuIL0IoeBsey8yUZQdSVM6E75Qy51FKVkNkTaG0Ww4ZcewuSTkANStsWBzkkiqlZstyNgCXg+0e2keNR8Qke80G7YXRvrVfV4cflwSPOyz3ys0i1MwQAgBACAEAIAQAgBACAEAIAQAgBACAEAIAQAgOEICj2/sJsZtRZwydT15Lk1Okjm5XEvX/DNsWZw+Ri4EKLLzMLFpEYK6ULgD1FCV48E8eZKXDTR3tqcHXoeor6M8oEAIAQAgI8xJseKOaD1CpPHCaqaT+ZZSa6FdH3agu/M3o761XG/DNO3aVfqaefMc2bu/AguxNbV9KYnnEbXtoPALpw6fHiXsopLJKXUtVsUBACAEAIAQAgBACAEAIAQAgBACAEAIAQAgBACAEAIDhQFXPQWl0OrQaPbmAVzZ4RcoNrua420nXoWq6TIEAIAQAgBACAEAIAQH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0547446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68284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4 Flecha derecha">
            <a:hlinkClick r:id="rId4" action="ppaction://hlinksldjump"/>
          </p:cNvPr>
          <p:cNvSpPr/>
          <p:nvPr/>
        </p:nvSpPr>
        <p:spPr>
          <a:xfrm>
            <a:off x="6516216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IR A LA 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67365112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2.gstatic.com/images?q=tbn:ANd9GcTumjN8gv_NpTvFl2W8C5k3keJRX_UpYlzNFh_mUAp8WZKQoerZ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05"/>
            <a:ext cx="9144000" cy="6830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7" name="6 Flecha derecha">
            <a:hlinkClick r:id="rId4" action="ppaction://hlinksldjump"/>
          </p:cNvPr>
          <p:cNvSpPr/>
          <p:nvPr/>
        </p:nvSpPr>
        <p:spPr>
          <a:xfrm>
            <a:off x="6444208" y="528926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60375" y="21328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EL COCO SE CALLO DE LA PALMERA</a:t>
            </a:r>
            <a:r>
              <a:rPr lang="es-ES_tradnl" dirty="0">
                <a:solidFill>
                  <a:schemeClr val="bg1"/>
                </a:solidFill>
              </a:rPr>
              <a:t/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rgbClr val="FF0000"/>
                </a:solidFill>
              </a:rPr>
              <a:t>COCONUT</a:t>
            </a:r>
            <a:r>
              <a:rPr lang="es-ES_tradnl" dirty="0">
                <a:solidFill>
                  <a:schemeClr val="bg1"/>
                </a:solidFill>
              </a:rPr>
              <a:t> PALM TREE FELL</a:t>
            </a:r>
            <a:r>
              <a:rPr lang="es-ES_tradnl" dirty="0" smtClean="0">
                <a:solidFill>
                  <a:schemeClr val="bg1"/>
                </a:solidFill>
              </a:rPr>
              <a:t/>
            </a:r>
            <a:br>
              <a:rPr lang="es-ES_tradnl" dirty="0" smtClean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2320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farm1.static.flickr.com/114/263086409_4736cb72e5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>
                <a:solidFill>
                  <a:schemeClr val="bg1"/>
                </a:solidFill>
              </a:rPr>
              <a:t>LA GRANADILLA SE DAÑO</a:t>
            </a:r>
            <a:br>
              <a:rPr lang="es-ES_tradnl" dirty="0">
                <a:solidFill>
                  <a:schemeClr val="bg1"/>
                </a:solidFill>
              </a:rPr>
            </a:br>
            <a:r>
              <a:rPr lang="es-ES_tradnl" dirty="0">
                <a:solidFill>
                  <a:schemeClr val="bg1"/>
                </a:solidFill>
              </a:rPr>
              <a:t>THE </a:t>
            </a:r>
            <a:r>
              <a:rPr lang="es-ES_tradnl" dirty="0" smtClean="0">
                <a:solidFill>
                  <a:srgbClr val="FF0000"/>
                </a:solidFill>
              </a:rPr>
              <a:t>GRANADE</a:t>
            </a:r>
            <a:r>
              <a:rPr lang="es-ES_tradnl" dirty="0" smtClean="0"/>
              <a:t> </a:t>
            </a:r>
            <a:r>
              <a:rPr lang="es-ES_tradnl" dirty="0">
                <a:solidFill>
                  <a:schemeClr val="bg1"/>
                </a:solidFill>
              </a:rPr>
              <a:t>IS PASSION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88224" y="5157192"/>
            <a:ext cx="1944216" cy="14401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80746913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932724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3068960"/>
            <a:ext cx="8229600" cy="1143000"/>
          </a:xfrm>
        </p:spPr>
        <p:txBody>
          <a:bodyPr/>
          <a:lstStyle/>
          <a:p>
            <a:r>
              <a:rPr lang="es-CO" dirty="0" smtClean="0"/>
              <a:t>ESPERO QUE TE ALLA IDO BIEN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0638043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013176"/>
            <a:ext cx="2043113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3885901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encrypted-tbn1.gstatic.com/images?q=tbn:ANd9GcRfyiy3DYtq6cbYFRYfcZG77hh-83Z5TWRD2GU4KWZvWACVWkBavQUAYIm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2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s-CO" dirty="0" smtClean="0"/>
              <a:t>UVAS</a:t>
            </a:r>
            <a:endParaRPr lang="es-CO" dirty="0"/>
          </a:p>
        </p:txBody>
      </p:sp>
      <p:sp>
        <p:nvSpPr>
          <p:cNvPr id="4" name="3 Rectángulo redondeado">
            <a:hlinkClick r:id="rId4" action="ppaction://hlinksldjump"/>
          </p:cNvPr>
          <p:cNvSpPr/>
          <p:nvPr/>
        </p:nvSpPr>
        <p:spPr>
          <a:xfrm>
            <a:off x="331912" y="1763688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APPLE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5" name="4 Rectángulo redondeado">
            <a:hlinkClick r:id="rId5" action="ppaction://hlinksldjump"/>
          </p:cNvPr>
          <p:cNvSpPr/>
          <p:nvPr/>
        </p:nvSpPr>
        <p:spPr>
          <a:xfrm>
            <a:off x="331912" y="2924944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GRAPES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6" name="5 Rectángulo redondeado">
            <a:hlinkClick r:id="rId4" action="ppaction://hlinksldjump"/>
          </p:cNvPr>
          <p:cNvSpPr/>
          <p:nvPr/>
        </p:nvSpPr>
        <p:spPr>
          <a:xfrm>
            <a:off x="331912" y="4005064"/>
            <a:ext cx="4032448" cy="72008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dirty="0" smtClean="0">
                <a:solidFill>
                  <a:srgbClr val="FF0000"/>
                </a:solidFill>
              </a:rPr>
              <a:t>PEACH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7" name="AutoShape 2" descr="data:image/jpeg;base64,/9j/4AAQSkZJRgABAQAAAQABAAD/2wCEAAkGBxQTEhUUERQWFhQVGBcWFxQYGBcYGRgYFRcWFhYWFBcYHCgiGBolHBQVIzEhJSkrLi4uFyAzODQsNygtLisBCgoKDg0OGxAQGywmICQsLCwvKywsLCwsLCwsLCwsLCwsLCwsLCwsLCwsLCwsLCwsLCwsLCwsLCwsLCwsLCwsLP/AABEIALcBEwMBIgACEQEDEQH/xAAcAAEAAgMBAQEAAAAAAAAAAAAABAUDBgcCAQj/xAA8EAABAwIEAwYDBgYBBQEAAAABAAIRAyEEEjFBBVFhBiJxgZGhEzLwB0JSscHRFGJyguHxIxZDosLSkv/EABkBAQADAQEAAAAAAAAAAAAAAAACAwQBBf/EACQRAQACAgICAgIDAQAAAAAAAAABAgMRITEEEiJBE1EUYZFx/9oADAMBAAIRAxEAPwDuKIiAiIgIiICIiAiIgIiICIiAiIgIiICIiAiIgIiICIiAiIgIiICIiAiIgIiICIiAiIgIiICIiAiiY/iNOiJqODRzP1r01K0Tj/bCtWPw8I1zGT3qps7pl1gW8fDeu+WtO1lMVr9Q6I94Gq9LljOJ4qczK9UloBc1wGU5jBnuxzNvNbFw/tLUaAa4aRGsw4a6xadNFTHl457X28PJHTcUVJw3tCyuYYIHNxAEc4NyrcPPj1V9MlbdM96WpOrMiIimgIiICIiAiIgIiICIiAiIgIiICIiAiIgIiICIiAiIgIi8veAJOyD5UcRGkTckxAg3Fr3j1Wvdoe0YpjJRc0vJidQOcRqYnwVP2p7UTNKlcaOMmORYY9yNNNVqdetmdLQ0Xg6G9pAbysFizeRO/Wv+tuDx4n5W/wAS62JL6meoXVHDQHQbmB92++/VZmvcZy6TEiIvsS4gD3mVEoZXO17lPWOegAI3M/UFWVV2YAtAAuBERbl1sfS5WG1ueXoVrriGB4zQA5hE6kvsJjuw2BY891XngzmuztqCo42LHOhoBMEtDhMnpz81Np4Bpc8lzrSJuMublsRc3Umk6DAbOkkRfRpOh5aJ7a6S9d9nC3tI7hgHQsiI8IuQZV7gOKPZDc/IgEfMBExy8ua1eo3K4lroY4j4hb8zHRaplIjSA62hGkSpuJxZAAe0uyu+Zv3SAbje8EWvfzUYmazusuWiLfG0Oh4HiDalhZ24/bmpi5zQxjmgOMGIu3NcW7w3kXW58J4kKjRJGbpaRzC9Hx/J9/jbt5nkeLOP5V6WaIi2MgijY2sWNDtszZ8CYJWapVDRJIAGpJgDxK5t3T2i1vH9rabTFJvxDz0CocTxutUfOZzQbZQYAESIIuL+t+ipv5FKrqeNe39OgkpmXOPjPOYuc4jcm4C90a43NzcnN+YlVfy/6Xfw5/bogcDovq0YYtzR3XOGwGYjbz2Uqnxmq22af6xIPSdeSlHlV+4QnxLfUtvRa/hO0YMfEbl6i4V3h8Q14lpkK+mSt+pUXx2p3DKiIpoCIiAiIgIiICIiAiIg+Fap2l4u8DKxwa/8IILgDq4zbNsANJJlbVUqAAkmABJPQarkHGuMfErOqSZd8o3yyQ2I5BvvzKz+RaYrqGjxqRa3LFj2OB7jbHU65fDLvyUA1j91tmmSRmgdCdrzdeHYhznZmy0x8ve18frVQ8RTJ0NxBJ1tIgrDFf29KbccLduJkCmGjLPznckakRtJgeJ3VzSeLgghonWNhe22p9VrtN8taWgzrrG8QdBMEK2pVnXESQQRygtkt0va2yqvXlZSY0ssG+S0EjfoBoMt55nVZHNbIPekkg2J2It0ttzVPh6jWOa5wA7zZkEw14OhHiPTyUw4vJLswMmWyC42GrQNZnpquxSZcm+o3LK8iCCJDtybDmL6RE+fmouFrAtguGdhDXTaY012v/5Kvr4nEVTFEOmSYa2XTpvMK34b2HxNTv4hzQDqDLnW0PIeH5LRj8S0x8mXL5dYnh9p8RoyJcyScoIMwdTflb8uilYbHNaT8J7Ju4FpFjIbDuhJVnR+z6jF3vnplH6I77OqEyH1JmdW/wDz4+qt/h1jmJVfzZniYbXwvE/EpMdMnKJ010OnVSpWlHshUpycPXc0+bfKW/ssWI4jxHDsLSGPgQKhaXRyJLSJ8wFsjiGOdTPDZO0PF2UGQ67nyAwRmMjW5sOq57xDjVSsTnJIbBIIIFrTYHpfW613FYvEB5fVIe5xJLoMGQZHdMxBdb0UKlxa/eDIuMwlsDaQbcj+qw5rXtOnoYMdKRvttgx0EX7sagE305m8841Xt2KmeXWZ87R7/stf/iu7mLnACO80h4E/iIJczzELICZBpvzkfhJc4Tr3bGJnVZ5iWmJiWwNfflPPeRPl5SvVN1sxItrcQB42jzVIziI0fIdyIIOuveCl0a/hGoj2A2n0lR6d/wCLfDVSQNCOYgz+vLZZA/abAWtY8rctvFU9LFkzJAd+GADIHrPlus38QPvbc9OcHlPj6ppxOBGgPTl/vZZsNiqlI5qbyDuDcEDmNCq41A6/1YCbzZemViQLR6kTpYrkWmCaxLfOC8dbWhru7Ui42P8AT+yuVy5tRzCC2ehFiIjn4ey3rgPEviU2h3zAXOx6gyvQwZ/b427ef5Hj+nyr0t0XwOB0X1amQREQEREBERAREQat254i6mxrG2zzLumkLl9ah3hfM4CHHYicwg+Z2W/faJW+W2gsfE38rLQ6jIsdx6Df1/ZYMs/OXpYIiMcMbiW5SbkCcomXOuTM7SPZYS4iXE3Mi22UAel49V5cSHX/AAxBvqdvJeGPJDif5oHSAAI8SPVQ0s2m0a3dLSQZymSNC0EHQ6w32CmB5NQAEQQLHcFvppCpmugHLGYEETcOI2vvbzVg657pIDQCBp3DffSInyUbVTpKY+s0NaXAOsABLgTrrysVadluzlXEuNWqS2mLZt3AWytnQdf10g9nMF/FVabDpqSNmt18zz6rr2GohjQ1oAAEADaFsw44rG57efnyzadR0j4Dh1Oi3KxoA1tueZO5UwBHvAF1X4jHfh9VdM6Zk0vAT47eYWv1cUeaxGv1Vful6tkFZvNey0Fa7SrqdhcWQuxcmqv7QdkKVcEt/wCOp+Juh/qbv46rlfaThdTDVACDOx1BGljFx5Tsu6sqgqr45whlemadQS0+o6g7FLVie0seS1Z4cD+I5j8zAARcEQCQdRA1GoiIMeSlOqNc2dHz8o+WIJzAG7TOw57QpvabsnUwz7NzUye7UjujkKhiAbb/AOqFzSxxD2HwgE6TaNR1VFscw20yVsusJjDGTNmB0DibdQdfRWFOoYAc4hsTJIf1gxcDXQOK1qhXBNpB63vsYIlTqRMzIgG7pLQ2dTm2H1402quiV8cZUa27Zbs9pztjqLFvmvWHxJdGW7drjMLkxrBFx/lVfD8aACWvMiQHER0giLtudRtoFkqPzOzOa1jryRLQ6PvAtN7cv0UJq7F5XDDrmcc0jLH5a+KyOxtJri0STuAN+TQPFYMDhgXiXEZjOVxGVwG4d/8AnWFs2DwLGsINna3AiSSbzznbkuRXfbl8kx0rS6ZgG2sg23k/4U3DV3tbLDDgczRY6xY89x5q0oYMNaLCTr53v9bKBXiCNiLAdY3HhquzXXMIVv7cS3LhGPbWph7Y5EDYjUKYStH7I1iyu6lLg18kCxGb5t/7vZbrTpxqZPP9hsvQxX967YM1PS2oZERFaqEREBERAXxy+og579oTh8UQJ7jQRf8AE4+fktQq1MsG4nvHUzoDr/Ut7+0Sh8rx+EidrOB0nkTfotIr0jl8A/rEQB4mfyXn5Y+cvSwzvHCqxriKh3sCTaL5wPYFY3j/AIx1JPuCfyb6LPjA0Fu2gJ8nQPb3XjE0+5Tvs7x+bYeA9inHCXPKMah2jvQBZu/KRebiDzVia+emCAMzWRrlPdJ+WTJ7ux2g81UVhYQfDyNlnxFf/i75+eRYXI0N7axHWD4jtqo1s3z7JaPfrGflYwAWtJOlv5QumwuP/ZNjSMUWkkh9NzRPNhBj0ldhW2Onn37VONqy4jYKvrExZWGJp3UWsxVyQri4rA6VMrgKM9QSeqb1Jp1lDYYXp1QbI6sBiiCIVtSrZgtdww3U6jXI0XYlyYWWM4cypTcyoAWuBDhzBXEu1XBHUqpaQT8O2Yn5m3ym2v72XeKTpC0H7UeFy2nXaLtOR5/ld8pPTNb+5XTG4RpaYlypuJAGV7fiEGAHS331I+pX19QmzxkBuGhpAvaw38ViqcPLn917C46MJynWIl4AI5QSsVGq9stDnNgkFoLhB3lv+FmmrdF06lUB7rukEAe4lTKNV1MgP7zbAOFhz0+66+4myrfjuiMxjS1rdYUplZ8aki4jWJ8eoCrmqyLLdrw6CwwBAe2/nlnTQ3CsuGcdqMtUIe0HcmwM2IOxta4HIQCtZfxMsZkjvH70mQP03UUYmb/NPv8ARSKTpCbRvTpFTj02aRe2gsAPSbc7z0UM4uASLTGo5aC295nkOi1/BP0GjSBfrY66QJMiFIxznfBMEXvOvTXwUIrMzylaYiOGxcHxRZWY6AO8021kkg+xK6e3quP8BkmkBJlw8TMC89QuwArT4/3DN5P1L6iItLKIiICIiAiIg17tvhs2GcTozvHwiDHquZ1niIO4ImL6RN9bj3XWu0FH4lL4Z0eSD4Brn/m0eq5XxfCOoValJ33PlJ3b90+YjwMrJnrztt8a/HqpMRMiTplm/wCG3t+qw1HD5Z7sD1Mz5aKZW/lEybDcTe/SVArHUi887W5W81XC+e0dzgYg7/qD+vusbgXNg6t/KT7XPsvVUQCRsefLX9PResIy5znK0RpfX7ovcm/vyUp6QjtZdksYKFem46th/lOV8eRhd8o1A4Ai4NwV+cfjlzw5rYyiBmOxn5oGt11X7O+1IqAYaqe+0dwz8wGrP6h7jwV+O3GmbNSd7huGLbdV1ZXdWmHBVeKpkGCu2hRCtrBYPhKc9i8OChpJW1aZ0ShRMqd8Fe2U4XNOsQbCyNR4XxvNBc8PqyITi2EbVpuY64cCP2PkYKj8NBlWFXRW16Vz2/OnH8KWuM/M1xafryUAOc75iTGk3PhJvHRbL20woGLxABAGcm+kkNcfcla2KN9N/rdQt214+mSiTv7Qs7WxvYarEBzHuVkpt3PhqqpWrCtw/wCJldTIJywR9b/uodCjldDtTYDqJ0tZe6VQtNj6FWDK0jPHegxbS11zenJj7SKWCfmbPJ2WT0AJAOo/yvlVjmRTbcuBl2gvME+ET5lZcE7ISXD5gYJuQOXsFMa8vIDWj6O/lsoxMwlMb7X/AGJ4fNWnP3Jef09yukrXux3Dvh0i8i79P6R/mfZbCteKuqsea27CIisVCIiAiIgIvDnrG6umh6eO+3oHH8h+qoe13Z/+IaHMgVGggW+bcAkaXFvFXBrbr4a5XJrExqXa2ms7hwus495rhcTP5EW+rqLWG4uY136A9F0/tF2RbWc6pSIY9xkgk5SeZgW8lzXimCq0XFtVrmkEwXCxH8p0O2iyWxzVvplrbpAbryHLkSNel1jNTvATY29f1n818rPjz+o+uawvqan2TRtY1O6CT8xEDbQDrzJC+Me+kW1BIDgHWMOA0DtZBkGDvHJSsC5r256g7rA4uGkkGQ2f5iW+6wVwahcTAqbm93GTlA0ADcoA6Qo1nUp3j2h1zsX2rGIaKdUj4oFjp8Qc42cNx9Da6tIPEH/S/OrKppXpk2IIiRBG43FoXRuy/wBoIIDMScwEf8gFx/W2PcLVW0Sw3xzDccRhy3XTmo+VXGHxLKjQ5jmuadCCCCvrsIw7R4J6q9qbIvWRWRwPIrwcGei56y7tWFiximZgDVWrsCeikUcI1t9TzK56G3jB4fKOq9V3WKzuWodueMinSNFl6lQQb/K06k+OnryU+nO3Me0GNbVrVXzLS5xHUSSI9lUClI08J1UzEUIIGaDEkWtyk9R00jmsVQRrpz39NPZZ7TuW6ldVY2U5vO3RZY6DluvLSOU+Ck0jI2/1ZQmVjFRpS7XTXp0KucPStpe49NT4BRcJBBLoa0XJMXJ8NVIZVzR+HrMny0UZlKKslBriQcs+I1nc8lt/ZrhBquAy5aTCC8/iP4b3OmpUTgHZypVIdlyM3eZvJ+63fx8F0Xh+DbSYGM0HudyVZixzadz0ozZYrGonlIAX1EWxhEREBERAREQYXsWB4U1eS1d2K5zlidUVi/DhRquGRxBfWVbxYU6rctVoc3WDpMET7qyr4dU+NwhK5KUOecb4DTaXFj3QdGQDEbFxN1rL6Tmx3CTcz4TAA9L/AEelYvhxVbV4dzhVzSF0XlpVDHObTyZSAXBxsduc+Cl0dXRB3t7/AJ/ULZDw5vRVuN4W8OmnDgQLWBEA27xAvOo9FVbH9wtrk+pRnGbkknmbk/UrDV1BaJjU3BHnyXsv1sc0kEaQdvDRem6mfyNid4VcT+12v0nYHj1TDuBpOLJAPdMybgyy4Nwtw4Z9phhorU2undpyk/2u1XPH0Rds3mQRMDNrY8/0WE4fMRLNPIAG5k6wrIyKrYYl2zBdusK8wS9h5OYf/WVbUOPYZ/y16Z/vA9iuFNpFwDGEggbG8CYMnpsPG69moLFpdB1kN5CMpA53PspRlhXOCfp3l3EqQ1q0x/e391CxnaTDU/mrM8Acx9GyuMtaYlx63AJAFzJQ0nPdlY05ZMmIMa2mJjmk5quR49pbzxvt+SCMM2Jt8R0f+Lef1C0vEl7szy+XkG7nGTM6nX66KzwvAapbZh6Fw/e5PiN1jxXZvEHa3L9+ZXYmb/TvrWn203E1HsdLiHOdckEndYf47mPdbLW7I1z9xQ6nYqsf+2no7+SVS3GM1Lo66+Om6k0ceDAY1x2JNh52/NSm9iK+1MqZhuxGJ2p+pXJxwlGSWTC8Kq1AJNNgn7zxp0DZ/Rbn2d7OUQS6o4Vdg0E5W26a+yp+GdjcSCM2UD1K3jg/AnsHeM/ku1xR+kL5p6iWxYP5GiSYAEnUxuVnWKhRyhZVczCIiAiIgIiICIiAiIgLxUXtfHCUFZiXKmxteFsNfCyq3E8PlJIaviHOKg1KJWy1uGlQ6mBPJc0nEw192HWN1BXdTCnkotSguJKHE8LY8ybO5jwi/PZVOIpOZIIB5m8HlziPRbY6ksFbDg7Ku1IlZXJNWoGu0bwZgzrztz9EOIbHdIOtp57unXz/AN3eL4K12w8lVYns3PP1XPxQl+aWPDP5XgZiQdIub7L7TqCZAcfAGOvncBYP+n4m5vr1vN/MBSsJw9zbCT0T8Uft380/pJwBLnENzCJkuBF95Go5c7LduzXDaQAc8BztyYINotIFpkjxWv8AD+CVXmfhm/Mfut14NwGo3WylXFESryZZmNbXmCoiP05WFlPGGbyXjC4XLqpSuZ2D+FbyX3+GbyWZFwYhh28l6FIcl7RB8DQvqIgIiICIiAiIgIiICIiAiIgIiIC+EL6iDGaIOyxuwjTspCIIbuHMKxP4OwqxRBUO4BTK8Hs5S5K6RBSf9M0eS9N7M0PwyrlEFZT4BQH/AG2+ik0+H026MaPJSkQeG0wNAF7REBERAREQEREBERAREQEREBERAREQEREBERAREQER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sp>
        <p:nvSpPr>
          <p:cNvPr id="9" name="8 Flecha izquierda">
            <a:hlinkClick r:id="rId6" action="ppaction://hlinksldjump"/>
          </p:cNvPr>
          <p:cNvSpPr/>
          <p:nvPr/>
        </p:nvSpPr>
        <p:spPr>
          <a:xfrm>
            <a:off x="691952" y="5275700"/>
            <a:ext cx="2295872" cy="1368152"/>
          </a:xfrm>
          <a:prstGeom prst="lef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ATRAS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48694596"/>
      </p:ext>
    </p:extLst>
  </p:cSld>
  <p:clrMapOvr>
    <a:masterClrMapping/>
  </p:clrMapOvr>
  <p:transition spd="slow">
    <p:push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8.fotolog.com/photo/8/37/78/tigres_yaz/1261882032827_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35936" y="11967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EXELENTE TRABAJO</a:t>
            </a:r>
            <a:br>
              <a:rPr lang="es-CO" dirty="0" smtClean="0"/>
            </a:br>
            <a:r>
              <a:rPr lang="es-CO" dirty="0" smtClean="0"/>
              <a:t>SIGUE HACI</a:t>
            </a:r>
            <a:endParaRPr lang="es-CO" dirty="0"/>
          </a:p>
        </p:txBody>
      </p:sp>
      <p:sp>
        <p:nvSpPr>
          <p:cNvPr id="4" name="AutoShape 2" descr="data:image/jpeg;base64,/9j/4AAQSkZJRgABAQAAAQABAAD/2wCEAAkGBhQSERQUEhQVFBUWFxgYFxcVFBcYGBQXFxQYFBUYFhcYHCYfFxkjGhUUHy8gIycpLCwsFx4xNTAqNSYrLCkBCQoKDgwOGg8PGiwkHyQsKSwqLCwsKSwsLCwsLCksLCksLCkpLCwsLCksLCwsLCwsLCwsLCwsKSwsLCwsLCwsLP/AABEIAMIBAwMBIgACEQEDEQH/xAAbAAAABwEAAAAAAAAAAAAAAAAAAQIDBAUGB//EAEEQAAEDAQUFBQUHBAEDBQEAAAEAAhEDBBIhMUEFBlFhcRMigZGhMkKxwdEHI1JicuHwFDOCspJDwvFTc6Kz0hX/xAAaAQACAwEBAAAAAAAAAAAAAAAAAQIDBAUG/8QAKxEAAgIBBAECBgMAAwAAAAAAAAECEQMEEiExQSJREzJCYXGBFMHwBaHx/9oADAMBAAIRAxEAPwDLtMHil1ngmQIRVaRaYKAZMeXzXoD2YdKoWmQkEo3DhkihABIJx1aWhsDDXVHUY2BBx15IAQ9xOZlBO0rOSPmm3jFAG42Tau0osdmYg9Rgfr4qxo2Zz5ujJZndG2AX6f8AkJ8nfJaajVfMNJk8FmkqYO64F1rYXNDYAhNsMCdTh4ao6TrjwXCYOIKFZ99xLRnkAokUq4S4EuMtHLD5hBjyMk9ZqrWhwe2ScuSTZbWWEwAZ4oG2+aQ9Y3AnvtEcYTe2BTFlrR+ExrGmHmmJJKi7bq/cVOFwjwQlyQcLfZhXNOkeH8lNI0JWosCTtEtxvCcMEp9IEdwHAd5MhABJ1jGlv5pw4JFzFEUAOWhpBgmYWu3Ksh7CtUkCSGjjAxPmSPJY0hdEsNgbSs9IB0uiXDmcT6mFXkfBGXhCk7Zw4uhuZTSUx5BkGCqib6Fuo3TDjBHmp9ntsDKZwE5/+FAFJzpdBPEpLqmPTJRqyuUVLhj9V7XmSS088QmXUCMseiFamRjEA5IhSdF6DHFMklXkRdQUg2wllyB11SK9mcyLwzQNPwxpEjRJjOeBSKdcAHDE9EvaezHUXkGS33XaEfXiocrSmIW7HXzw/ZIhLZRJBPBIQAujSDjmBhqkJ+sO4zLwzTdOkTMDLNACmVyBAwlIL5zHlgkpbqJADtCiwJWx7T2dZjpwmDPB2H7+C6D2T6d1+U5LmK6NZKpqUaTg6/3ROsOGB9Qqci8kX7C7Q4lxJ1xS6FQs7wz06apxlnLg3lIPIDFIrUyTJ7o0ngqhWn6RmpUvEk5lGKJi9BjigYHP0CX/AFTrt3TgmT58CrJaQwmWzIhVm2D9zU4XSpah7Y/sVP0lNdhSuzE1iJ7uXNIQQWgBTahEwYnNBo4/RKFXuxAzzTYKYEqq1sYGTrJjIKO6RyRIAobAl7IsvaVmN0mT0GJ+ELcqg3LszbznvywaCPN3yWptdljvN9g5Kib5oW5J0FVcw02wIdqUxTGIS6IkOHKfJKLbrebvQfuoCXHA7aNpOdIGAyUNL7I64dU9Z6rGzeF6RgjoFUV6UIq2pzmhpyCU2u64W6Zo6NmDmuN4AjRCz2cziMCInRLgXpX6GabJPLMo61YuzM8OSkVLMWtAynFxPoFGfdaJJmM+A8SmNNPkQiWdtO9xDjcY0tnAmZPNGp7WTLzadn7aiaRjOWngfpxWEqUixxa4QWnEHkuhNbOSju3SFscXXxTuy0kC8XRxE4AZeaSyKHZCUowVswtSreJOU8OSQAtPtTcKvR7zSKrRmWgyBzb9JWfr0buGY5cVdGamrQRkpK0yOrndvdupa3Oum4we04/ADUqmldG+zK0A0arNWvB8HNw+BVWabhG0V5puEG0ZrerdQWMMIqX75IgtgiBnnliFnpW2+08ntKHC67zvCfksZWphpwM4J4W5QTY8MnKCbBSo3pxAgTitLudahD2EnAhwjngceseazNNkkDirDYtU0rQ0n2ZuuOnew+MKyStFp0dtvhsRjE5nLrxUN5Y7UtPPEJFMku4klJq0i0wcFmSIRgovgDqJHPoklpCkBjOzmTfnJFaLWXwDpw1RZJNsjqHtj+xV/SVa2uo0wGtgjPmqva/9ir+g/BSQ07RhUEE4ytDSIGK0ANpyuQSCBATaXUrEgA5DJAAokT3sQkOKKVJ2dZu0qsZoTj0GJ9AiwNhsWy3KLG6kSersfoPBWge/AScNDom6VS6QRol2iuXuk+QWZ9g+yZZHNBl0SNQPDHRFaKgJN1wB5iD5qE4wI8SjFDtXtYPfz5NHtHy+IUXxyVOCXqbJ9l2J2lEPLnB7pcDMiCe6C3KIjnzVXQ713SY9Vq7a65ReR7rHR4NwVFs6gDTdLQYGB6BU4pt22UYMsmpNjFezXHQT5J2y2kNkgYDjrwCitaXGBiSlVQW904Rn1V5qatUyTaLUHHvNngQYKx+8+1gSaVImB7Z4n8PQaqft7apay5TxfGJHut49c4WNlWQj5Go10HCCU1nRBXDOl2AMNR15lR4aAYaARjMlwmXZZY+quqdkoVReYGgjCWdx7Twwgg8iqGhWdTeHtGLcx+JpzH81AV+aDasVaLrriMHAYOH4Xt1+IXMyppmDUpqV2ELU6iYqm8w5Vco4CpGA/Vl01iWzdqzWodpdIJ99ktLuZ0PWFaWek8tIqlridAO6BwxxPipACp3Ncoy7nF2u/sZGr9mtAjCpUB493/8AIVruzu02xscA6+5xBc6IyyAHDE+atq9QgEhpceAiT5kBRRtIggVKbqYJgOJaWycgS0mJ5qTyTkqbJPJkmqbKL7RNmdpZhUGdIz/icHfIrmK7dtWkHUaoORY4H/iVxiz2a8M8Fs0rbi0bNJK417DEJQrECJwQqZ4pF5azWdF2G51ZjHtwMSeowPqCnqwcZc6TpKzu59tN17JggyOhwPqPVaRtrdduZjos0lTI07sTRbMjl8MUdNsAuPQdVKslIXgSLp65+CXaaY9wB0aTl4aqN8kHPmitDSU3b2N7GrfP/TdEcYSaW1WVHOayoxxbgWtcMIzkBNbVH3FX9Dv9SpJ2W9ow9OgXTGmKQ3NKfSLc8JR0nwePwWkArkDmf4UmE/WtAdxHRMFvAygAStFuxTvvfUIAgBojicT6D1Wchb3YdMNslMXYce848b2XpChN0gJKestpuOmJTTWypFpqtLWhrYIzPFUClzwMPdJJ4q62BRkGpEe43oD3j4u/1Co5Wo2RTihTH5QfMT81RmdRozat1BIetVn7RpaSQDgYjEHAjEKmdsGqMGPaW85BPWM1Z19oQ4sYx1RwzjBreF5xw8BJT1me8jvtDTOQde9YCzxlKPRhhOcFwUlHYdVpm+xsai870wUkWaztaKlRzal7JzzN79LRh4AK4VTaK9Czvc97Lk49pdkE5kAjI8sJ5qW+Uuybyzn3/wBDddlOo0tFlc9pwns2sHgXEH0XONubs1bO6SwhjjDTIMcA4jAFbi1faFZ2tJYHv0yA+JlZ/bH2givRfS7GLwgEumOBiM1oxLJF9cF+FZIvrgyD6ZBg6IJ4WNxx480Fvo3HR7PbC0ERMjXRN2a1PpmWGJzacWu6jQ8x6pde1Co5si6BgYQr0G3oY4EcysbV9kKi+JLstqW8LcqjSw8R3m+YxHiFOo7Qpv8AZe08g4T5ZqjZZDAcR7Iy4xl4KHWpNJl5BPIT6ql4U+jI9PCXys2CRVohwLXAEHAg6hYPaRqhk2d72ObjDXGHDURlPBV+xd+7Q2o0VndpTnvS0SBxBA0S/jyq0QlpJLlM6HtSzl9CoxntOY5repbAXFqrXMcWukOBhwOYjCF3OnUDgCDIIkEag5LHb9bq9o016Q77R3wPfaNeo/mSenybHTFpsii9r8nOu0OWfVESEupSgAyDOnBNronSLXd+p2dVjyRdcbpHXL1habeLe2hZ3Nvy0uGTRJjieAWEBT2y7CNoW6pUrz2VOLwBgmBAaOAJDifFZs7arb2QlxyuzoVCuCwOaZDwCD+U4z4pT8YjM4eIwRU6JeYo0yWjABoENAEAScBhopDnCk3vtcyoMReyIGZByIVXxYbtlq/YN668mCtf2dup1L9mqmm8GWhwOHIOGPotTZ6NR9lq/wBSy5UbSfJaZa/umHN4Tw/ZHa9+6dK92TRUqk+0fYaNI1Ph5qBsYVNpViLVaRTptgkFwbPJjcvHGFmjKam6jUfz3+EVOTim2qX+8GSeSc8UA1b3fy00rLTZZLK1jWObeqPEOc/GAC7wkrBras0nyW4p/EjuqhJCStj9nO7f9TaRUeJpUsTIwc73W8+J6c1p/tD3JY9hrWeme1GbabcHgCSXZBpAGeuXBC1C3UyierhDKsbOa7KoOe8BokEgHkMz6St7Z25tHDDwxWO3XslY1HOaRTujVpdi7xAynitdZdngn72tUcR+BwYB17MD4qeSRok6Q9dusk5nLkNSorLQwuuh7L3C82cM8JlPWjZNAnutaSP/AFbzz4OeSndl7F7RxgBlMGHFoAvH8LSPUqpypWyPxFGO6Q9YbEKuAk4w92gGrW8XH08lpWtgQkUaIY0NaAAMgMgqnau1JDmU3RGDnA4z+FvPidMs8srbyM50nLPLguL4nMSidUAzIHUrH2OxB7ohuWZWZ3lt4aTRZEgw8j/UfPyVq09urLv4iutx0evvFZ2GHVqc8A4E+QUY732QmDWaOoI+IXIE6agLYjGc1ctLH3LP4kfdnWLVsKyWtpIbTM+/TgEf8fmuUWmz3Kj2zIa5wnjBhHZnOB7jiOhgoqtK7gc8yrceJw8luLG4Wrsb7U8T5oIkFaXHSaVmBYXFwBGiQyoBkJPP6J7a4AeIAGGiYZQcG34w0+ErOiMXat+SY63ugtByHAQeI6KMa7Tm2Dxb9FHpuxH8zTlqsppkAxiNE6BRinQfZz7Jn0Kzu8ux3UXGo3AO9oDQnXx+PVaCzMvOAmOaXbqJJcD3xlOYI4Jp0x3zRD3B3ngizVTh/wBMn/T6LfLjm2NkOoVA4TcMOYef4Z4j4LoW528n9TTuvP3rB3h+IaO+qzZ8VetGDU4vrj+zLb9br9i416Q+7ce8B7jj8isi5hGYzXcNohppOD23gRF38ROAHnCrdnbvWezsF5rCdXPg48BeyCePUVGmPHqah6uzkC032d7MvvqsyBeHuIzuxEdZ+Ktt/N22CmLRRaBEXw3Ig4Bwjn8Un7OWvpCpVewik4AX+BE4xnd4nRQ1eRvTynj78F0su7Huj2X9Te2jRtTLIGAC82leDmC7Uey+xvZ+0QRHeykgKz2vZadV1KnUa1wJcYdqA0g+pCyFo+z8WnaLrb2hbTvMe0Bvec9gAkT7ktBmMVq31qNF0YvqHQS+qfDEgeQXB0+ialHLf3fvZz9tNNdhWbdKzPeGChTDRDnkNxgHATzI8gVqzY2RFxscLohV+7zy5r3OaWEviCQSAGiJjDXiVbFdVtnO1GSUp030Z7a+4dkrgzSDHfip90+QwPiFza3bgVKVtpWcvFyqe5UjMDF0j8QjLmF2KzVHkuvNiDhzH8hZ3f1wYLLVmDTtNPHgHSHY8ICnCbujRpdTljLZd3+/wXmyNkU7LRbTpCGtGuZOrnHUpLmVSCWVGQ4iC4FwDcZgAjHIZxgppIc3QgjwIKqdtVqFKgQ9rH/gY6HXnnLAzjJzUOWzJHdOXu2c0pbIqNvntXhpqPi41gGDi0ZgnIcVK/8A45uTfrEantXDpgCElllogi9SYQODQ0nnI80uhYHVHmnRfVph2MXy9rROJIqXvIRiui+FbPUtuK5F2Dd8VniHVLoi+7tang0d7MjyHgtPT2FTaAG9oAMgK1TDp3kNmWB9EBl5jmCcbha+eJIJDieMBMbd2t2YuMPfcM/wN49c489Fkk3klSME5yyzqI1tba4k0mk4CHOGc/hB0PE6dcqEYZJVns5cbrf5zUXaVrFFpLsxgBxPBa4QUVSN+PHHGqQnam020qbodFUjujgPxH4LFkzmnK9oL3lzjJP8AHJNtC0JUWC3ht0RN7VCowACDMjHkm5S6VOSBMdUwAypGWCN1Y649UdophpgGUVOiSCcMEwEkjggkoJDN5Kl2Wk5/cLrozg/RQ22y8AWxB1br4pN5UiatDrxBI4IOqE5knqhZaYc4AmJ1RWhl1xAMgaoC+aJDbGTTvyInJJovDTgSTywCKx2U1JAMQJxSOzLBeI6H5oF9iVtao2tSNNwkTEjMGMHDxlYey2h9lrhzTDmHI5OHDmCFrrNTc6Q0TgqnbOze0bIHfblz5JqqpiUUlRurFtNloFB7ciXEjg4NyPSSVb7PewV3doQDdAp3sMyb92dfZHSFyDdnbPYVIeSKbiL0ZsIyeOYx6iQuoxUc0f2ng5OMwRxuwZ81hy49jo5eowbfTfDEbcstN9Q0KZaWVW3qgaRDAHCSIyL5iOUo7VaKVNopBt4wLtJgkwMsMg3DMwEiw2MxV7xBc4tDmhouhuHdEQMb3HNSaFmp0WkiGjNznHE8XPccSeZVTfgrXpSjd0RxZatT+47s2/gpnvf5Vc/+MdSolr2vRsrmUaTWmrUcAGNIGfvVHadTJPNSS+paPYLqVL8cRUf+gEdxv5iJOgGapNt7p0HXWUw7tyJaQ8mBOL6k+7OuZOWKFXksgot1L/fkvLHt/8Apq7adoeCbQRdDYDaZbgZvGYII7xzIgAYBbEFcE3i2BaLMQKr3VWE4VCSQSBABB9kgZBIse9trpNuU69QN0EzHSclN4r5TFl/4/4tThI7htbbNGzML6zwwc83Hg0ZkrkO9u9z9oVW06bS2mHQxpzc44XnfTTFZ22W6pVdeqvc93FxJPrktfuFu+HN/qX5F/ZsHQFzz6XfEqUYKHLLcWlhpVvk7ZsdjWEU6LG8GgeTQPWJ8VU7z2YmtRIyDX4TGPdEnwJVptvb1OysvVDifZaM3Hly5rLU9sOrjtarWw+box7jQYAn1nnyUsUZOW4enjKU95Jp06d2MXVCYaG6nQD6rSbJ2aKLIzccXHieA5DT91D2FsoNJqkYkdwH3W8ep+Ec1b1qwa0ucYAEkqOWe50iOoy7ntXRG2ntAUWSczg0cT9BmVkqlQSXOJe4mScgT9NI5J+3bRc+oXOaCDg1rh7IBy5OOZ/ZRXFhylvqFoxY9qNeDF8NW+wnW24C6boGoWStu1jUqFxEjIA6Dj1Kf2xbjUd2bMWjUe8foFW1XjCBEZ81piq5NATGzy56J6vRAyx1MKOCiJUrAOUSMu8Uui1pPeMBIYRo929IzySEAEAEAPMshImR5oJlBFoCTZNoOpmWnDUaHwWnsFsZVp3g4B49w5n9J1WSa5t0yMdCio1brgeCTQjZynKwxHMA/wA8Vn7Ft+XRVJg+8BJHUa/HqthYrMHU2vDg4CbpGIPDy4KD4Byog1e7DddfohVtjnNDTiBkiqOaCZlx54DyzTTq56dEATLLSqBrntMRmhaba192WxGZGZTFjqC9DyQw5wfiiq1gHG5lOBOfqkKuSs2xu/INVmXvgiCPzfXzWg3E3gvD+nqHvNxpk6t/D1Hw6KL/AFJAEmSc5/DwWXt1F1mrB1MkAOlh4RjH80ROKnGmQyY98WmdYstS6KjYktc43RmQ43hE9Y6hNU7E6oQ+vEDFtIGWtOhefff6DTim9kW2nbKLKsCcjxY73gCMQnLfs49m4Ui4PIhpNR8Nn3szMZxrC5zXNM5XTp8MdttuLSGUwHVXCQNGjK+86N9ScByKx0G0jBdNR+LnOzeR6ADRoyHiuV7Qr2qzVnsfWqX5kuvHv/hPSPJamxbZc4MFSo403ATMEsJxBkiTGuPQ4K14HVmn+M9tpmw2hYGVqbqbxLXCOnAjmFzSjuLWearWuZepOu3TILhEtcNIIXRrHVc2KdU3jjdeBAeOfB0aa58Yi277quK+VOG0qp4XiTTceQOE/nUItx4KsWSWO0v9/wCnPXblWq5fDAYzaHC8I4j6LR/Z5tfuPsb+68O7Slewlw9ph4Ex6lbE0e8HAxoeY0/nVZbfvYctFppd2pTILi3AkDXq3OU9+7hljy/GWyX6fszGbwV6tW1vFWQ6/dDT7gmAIW62RsNji2MaLIiffcMD/iI8SoVKzM2lTpWnBtam5tO0RqMmv8f5ktlSpBoDWiABAA0AVuTLUUkPJnqO1cPp/YVCy239sl1S4w91hxP4nj5N+PRW23dpikwAGHPkA8AM3fTmQsWlgx36mGlxX62T6dEvbfdi0OxOsaql3p2ixrjTonMd48J0HX+ZpW0dqmkyAcXZDTqQsy6XGcyfjqtiR0K5F2aoGmTPgmiUbuSKFIBdZoB7pkIUYnvZIBzbsRjxTaADKXTeADIknI8E2nKxbPdHmhDBRpyRCXXpXcCl2SyPf7Iw45AeKv7Hs1tK64m+4j3hIB1hp+KdqhGfZYXkSGOI6ILYG1DVjfX6oKNgYZOUQ3G8YwwhCpdgRM6ptHQwweClWPaVSke44jiJwJ5j5pgsF0GceHBICYjV2LeIVcHwXcHa9HKS4tOUj1Cx1eldOc6yp9h2wRAfLhx1H1UWhmmtli7MNN4G9wR2FtM3u0MYYKEKk6yjlAq4FudJU6vZKd0B0VL7YjCWnQhVwTgY4QYPVANWMbn7XNltJpVDDKhg8Afdd00/8Lpy5ttbY18OcBiPY/MTjHSFqdzNtGvRuv8A7tLuuBzI0PyPMLJnh9SMOqx/Wv2DfDd8Winfa2alOSPzDVvzH7rDbGrSwtyuk4cj/CutLn28+zDQtQc0fd1p8H5kePzKMGT6WGly/Q/0ajYdTtrM0Ozb3Z1Bb7LgeMQrbZFMVRXo1mh0hocIweCHCR1AHQys5ubUP3jTrdcOebT8AtXs10Vv1MPm0g/NU5FUmjFqlt3Jfn+zMWrZFvsRigP6qh7rXH7xg4c+uPQKHa95LU6m5hsFYOIIxa4txEY93FdMQhQ3+6M0da/qim/fo5j9ne7doourVK7DTpOpFpa/AuOYN3SADieK1Tal2mHPMQ0FxPISSrTbNTuXPxmPDN3oI8Vi969qRFEa4vjh7rfHPw5qavIzTilLUz3Pz/RSbSt5rVHPORwaODRl46nqoVorhjS45D46BS6tOmKV+9DuB0H81WWtm1HPJA9nQfPquhFJKjtRSSpDFotLnuLneug0AS2PaG8/5zUVHKmnQxbhwIPTD0TaCOUrGEnKbwAZEk5ckupTDsWDAZ9VL2fscvIv91pPiR8vFPoCvp0y4wBJ4BaPZ27jCGiqYeSMNAPzHXoFMsez2072EBufFx0EooLjMEqIh21UBTNwRDcoyxToot7G9e7wPsqK5sZnyxT9sbTAbcJJ1lAEeUEiUEDMrTdBBIlCo6SSBHJBwjBFCYBIJwFt0/i0KBod0OkZ5IoAVKxIAOiQ0xjwRtbmje2MPPqn9wF0rY5rrwOOvA9Qrqw7SFSBk7hx6fRUEJVKqWmQkBsTYXBgeYAPNLstUNIglx4DAePFZuzbdeBdeS5s8cR9Vd2czT7RuIOAI049EhfktbVtQFsQbskS0wcPkq+x122eu2vTcbp7tVpEEtPvc4wPgmqckEROvkmkmk1QnFNUdQa6RIxlV+2bEK1PsywunEGQLpGRk6+Ci7p26/QunOmbv+ObfTDwV2ua04SOO08c69jObPs1ag9hqhpphpaXMMwDBBIziR6rQXyLr24lpkRqIgieYJSkzTsTGmWiDyJA/wCIw9ESludsJz38s0FmtLXtvNMj1B4EaFOys8aWMiQeLSQfGM0VUkg3nvcIyvZ+UT4qFGB6bnhids7Ta2/VOLKYLW/mcTjHUhrfBc9bbCavaPF4l14j+aDLwCt959odo5tJnstiQNXEYDoAfXksrtyq6iezycROByB+a3YYUrO7pMKxwGd49qCpUc1ghs4xqVVUa12csRGKIMmP5kiOOS09GwVSrXZwGISGHETiEIT1BpcC0NknXh9EAN1XAkwIHBO2WwufkIHE5furCy7JAxfieGn7qwASAasNhFPFsknU/Lgrag0GO0DR6O8gmTtA9mKcARrqmqT4l2unXj4IEXNseyIaWzn3pgnLzw1VXaRU97Ll7PpgmS+W9D8UllYjIkIBKgpQlP2eu2+DUEjWP2RWmniXNaQwnAkIHYzKNIlBAGccOEH4+qaKNtMnISivJsBVNhcYCJzYMHRPBguXsZnNMASjoB+jaLv7pD3gnHA+abJRlhiYw4p2ACEBxhJT9S8GAHI4hRARWqXjMR0T1kt76ZBacAQY0PIjVR4wRvGiYGnse9ILiQ1rC4ARoeYPyRSsvCttlbwuotcwtD2uEY5jpxHIpCr2NXulbLloDTlUBb4jvN/7h4rcrldhtovNe0+y4HyM4rqYKxahVKznauNST9w03VtDWxJxOQGJPQDEoVqhEACXOMNHEn5ak8AVN/onUaL3UwKle6TLvfcBIHJvALOkYJzUa+5Cp2hrpAOIzBBBHUHEJZTtVwtNnZXpjvht5o1/PTPWCOoBTFOoHAEYgiR0KHwEZbjmG2KhpOqEDKo8DqHFZyrXc5xc9xJOZOMq33ueW2usAcC44cJx+aowupHpHfjzFMlNrNDYj4JktnIzy18k/ZLA55HutOp+Q1VpQsTaeQx4nNTbskQqGxXf9QFvLU/RXmyhSYYc3CMAOKbovcSAMeWc+Cf2naLzx3LhaIj1URMjPOJ6qVYezEmqDiO6kPs958DIgO6CJPzTVZ952GQwA5IAKnUAcDEgGYOuKet1qD3SG3RGSYNIjPD+cFItFemabQ1sOGZ4oAFgtDGOJe28CE5ZbYA2o26DemOSastgL2OcCO7pxTVA3XiRrj0QAgBSa9sdcFOcAlNs5ZeccwS1vM8fAeqjmzke1DeuflmgBuUEohvE+X7oJjM8awBFyRhBTACU1vBO1aN3PCfgjlgNF5iJwR0qpaZCSiSAXVpEHHXFEKhiJwROeTmZSn0SACdckfgAmUycAJQk8ckGOIOGaFSmQYOBQA/RqtGYk+SadjkfDJIlEQnYAIQQlOOeLoEQRrxSAKlVLTIMLudA91vQfBcJXc7Gfu2fpb8Asmo8GHWdIl7JpXqr3nJkNb+pwDnnyujz4q6Krdgt+6J/E95/+ZaPRoVksb7PPZnc2VW7dK7Rc3hVqgdO1dCg0mXXVGaNe4DoYeP9o8FomsAyw1881Q1/79bq3/6wpXdl+Ge6cn7nI966Ln22sAJh3gMAcSnNn2BoYW3L7ycDw6DXxVjth7TXqkyT2jsMsjGfgo1ntpY682B4SunD5Uelj8qGzgeYUi3W81bsgCBGCYLnVHcXOOmpSatMtMOEEaKZIcouc032zgc4wUkVHVDee0EHU93yITdC2vuGm0SDjlJTDDJl2Qz+iAL1wpCmACJIjEnL2oJjJVloFQDAAN4sy8wmO2Lr064+X7SmmVSMiR0KAClCU6ysCRfGE4kYFKt3Z3/u/Zj18UAA2Z4AJBAdqcAVJsdYAgF1/wDLHdHifkotW1veGtJkDIInNNOQRDjx0CALa2bSa6PaaCMHNjjqqx9mnFrg/wAcfIptuLY4H44Jy3WE0iASDInBAdDBaRogh2zuJ80EAZ+nqpDXTM44aoIKUegIZQQQVYwISjQQAQU1mN+ce7qggpRBkMKTtD2h0QQS8ARUEEEgAu37JP3FH/22f6hBBZdR4MWs6RdbC/sM/wAv9yrBBBY32ecy/PL8sCz9o/v1urf9Aggmi3TfM/x/aOX7R/vVf/cf/uVHQQXVj0j1MekSdmn71nUJe2D98/8AmiCCkMlbu/3Hfp+YUS1jA/qd8UEEC8h7IaDVEic8+ijVR3j1PxQQQMQggggY7ZP7jP1D4qbvAfvf8QjQQLyPbGH3VXp/2lVNZ2XQIIJAuxCCCCY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O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33103"/>
              </p:ext>
            </p:extLst>
          </p:nvPr>
        </p:nvGraphicFramePr>
        <p:xfrm>
          <a:off x="1524000" y="470953"/>
          <a:ext cx="6096000" cy="365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288032">
                <a:tc>
                  <a:txBody>
                    <a:bodyPr/>
                    <a:lstStyle/>
                    <a:p>
                      <a:r>
                        <a:rPr lang="es-CO" dirty="0" smtClean="0"/>
                        <a:t>1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</a:t>
                      </a:r>
                      <a:endParaRPr lang="es-CO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3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7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8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9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 Flecha derecha">
            <a:hlinkClick r:id="rId4" action="ppaction://hlinksldjump"/>
          </p:cNvPr>
          <p:cNvSpPr/>
          <p:nvPr/>
        </p:nvSpPr>
        <p:spPr>
          <a:xfrm>
            <a:off x="6444208" y="5301208"/>
            <a:ext cx="1872208" cy="12767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IR A LAORACION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79455401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chemeClr val="bg1"/>
                </a:solidFill>
              </a:rPr>
              <a:t>LAS UVAS SON UTILIZADAS PARA HACER VINO</a:t>
            </a:r>
            <a:br>
              <a:rPr lang="es-ES_tradnl" dirty="0" smtClean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GRAPES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ARE USED TO MAKE WINE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CO" dirty="0"/>
          </a:p>
        </p:txBody>
      </p:sp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16216" y="5229200"/>
            <a:ext cx="1656184" cy="13681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75987471"/>
      </p:ext>
    </p:extLst>
  </p:cSld>
  <p:clrMapOvr>
    <a:masterClrMapping/>
  </p:clrMapOvr>
  <p:transition spd="slow">
    <p:push dir="r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QUE MALA SUERTE </a:t>
            </a:r>
            <a:br>
              <a:rPr lang="es-CO" dirty="0" smtClean="0"/>
            </a:br>
            <a:r>
              <a:rPr lang="es-CO" dirty="0" smtClean="0"/>
              <a:t>NO ESTUDIASTE</a:t>
            </a:r>
            <a:br>
              <a:rPr lang="es-CO" dirty="0" smtClean="0"/>
            </a:br>
            <a:endParaRPr lang="es-CO" dirty="0"/>
          </a:p>
        </p:txBody>
      </p:sp>
      <p:pic>
        <p:nvPicPr>
          <p:cNvPr id="3074" name="Picture 2" descr="http://www.nocturnar.com/forum/attachments/avatares-y-firmas/71059d1352665191-carita-enojada-enojado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216" y="1772816"/>
            <a:ext cx="5434136" cy="492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Flecha derecha">
            <a:hlinkClick r:id="rId4" action="ppaction://hlinksldjump"/>
          </p:cNvPr>
          <p:cNvSpPr/>
          <p:nvPr/>
        </p:nvSpPr>
        <p:spPr>
          <a:xfrm>
            <a:off x="6588224" y="4941168"/>
            <a:ext cx="201622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dirty="0" smtClean="0"/>
              <a:t>SIGUIENTE PREGUNTA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80086141"/>
      </p:ext>
    </p:extLst>
  </p:cSld>
  <p:clrMapOvr>
    <a:masterClrMapping/>
  </p:clrMapOvr>
  <p:transition spd="slow">
    <p:push dir="d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339</Words>
  <Application>Microsoft Office PowerPoint</Application>
  <PresentationFormat>Presentación en pantalla (4:3)</PresentationFormat>
  <Paragraphs>213</Paragraphs>
  <Slides>42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3" baseType="lpstr">
      <vt:lpstr>Tema de Office</vt:lpstr>
      <vt:lpstr>Las frutas en ingles</vt:lpstr>
      <vt:lpstr>COCO</vt:lpstr>
      <vt:lpstr>Presentación de PowerPoint</vt:lpstr>
      <vt:lpstr>EL COCO SE CALLO DE LA PALMERA COCONUT PALM TREE FELL </vt:lpstr>
      <vt:lpstr>QUE MALA SUERTE  NO ESTUDIASTE </vt:lpstr>
      <vt:lpstr>UVAS</vt:lpstr>
      <vt:lpstr>EXELENTE TRABAJO SIGUE HACI</vt:lpstr>
      <vt:lpstr>LAS UVAS SON UTILIZADAS PARA HACER VINO GRAPES ARE USED TO MAKE WINE </vt:lpstr>
      <vt:lpstr>QUE MALA SUERTE  NO ESTUDIASTE </vt:lpstr>
      <vt:lpstr>MANZANA</vt:lpstr>
      <vt:lpstr>EXELENTE TRABAJO SIGUE HACI</vt:lpstr>
      <vt:lpstr>EL  SE COMIO LA MANZANA ATE THE APPLE</vt:lpstr>
      <vt:lpstr>QUE MALA SUERTE  NO ESTUDIASTE </vt:lpstr>
      <vt:lpstr>PERA</vt:lpstr>
      <vt:lpstr>EXELENTE TRABAJO SIGUE HACI</vt:lpstr>
      <vt:lpstr>LA PERA ESTA DELICIOSA THIS DELICIOUS PEAR</vt:lpstr>
      <vt:lpstr>QUE MALA SUERTE  NO ESTUDIASTE </vt:lpstr>
      <vt:lpstr>CEREZA</vt:lpstr>
      <vt:lpstr>EXELENTE TRABAJO SIGUE HACI</vt:lpstr>
      <vt:lpstr> EL NIÑO COMELA ZEREZA  CHERRY CHILD EATS</vt:lpstr>
      <vt:lpstr>QUE MALA SUERTE  NO ESTUDIASTE </vt:lpstr>
      <vt:lpstr>NARANJA</vt:lpstr>
      <vt:lpstr>EXELENTE TRABAJO SIGUE HACI</vt:lpstr>
      <vt:lpstr>LA NARANJA ESTA DULCE THIS SWEET ORANGE</vt:lpstr>
      <vt:lpstr>QUE MALA SUERTE  NO ESTUDIASTE </vt:lpstr>
      <vt:lpstr>PIÑA</vt:lpstr>
      <vt:lpstr>EXELENTE TRABAJO SIGUE HACI</vt:lpstr>
      <vt:lpstr>LA PIÑA ESTA ACIDA PINEAPPLE IS ACID</vt:lpstr>
      <vt:lpstr>QUE MALA SUERTE  NO ESTUDIASTE </vt:lpstr>
      <vt:lpstr>BANANO</vt:lpstr>
      <vt:lpstr>EXELENTE TRABAJO SIGUE HACI</vt:lpstr>
      <vt:lpstr>EL BANANO ES GRANDE BANANAS IS GREAT</vt:lpstr>
      <vt:lpstr>QUE MALA SUERTE  NO ESTUDIASTE </vt:lpstr>
      <vt:lpstr>SANDIA</vt:lpstr>
      <vt:lpstr>EXELENTE TRABAJO SIGUE HACI</vt:lpstr>
      <vt:lpstr>LA SANDIA ESTA JUGOSA THIS JUICY WATERMELON</vt:lpstr>
      <vt:lpstr>QUE MALA SUERTE  NO ESTUDIASTE </vt:lpstr>
      <vt:lpstr>GRANADILLA</vt:lpstr>
      <vt:lpstr>EXELENTE TRABAJO SIGUE HACI</vt:lpstr>
      <vt:lpstr>LA GRANADILLA SE DAÑO THE GRANADE IS PASSION</vt:lpstr>
      <vt:lpstr>QUE MALA SUERTE  NO ESTUDIASTE </vt:lpstr>
      <vt:lpstr>ESPERO QUE TE ALLA IDO BIEN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frutas en ingles</dc:title>
  <dc:creator>STELLA</dc:creator>
  <cp:lastModifiedBy>USUARIO</cp:lastModifiedBy>
  <cp:revision>22</cp:revision>
  <dcterms:created xsi:type="dcterms:W3CDTF">2013-11-11T21:29:32Z</dcterms:created>
  <dcterms:modified xsi:type="dcterms:W3CDTF">2013-11-12T21:05:12Z</dcterms:modified>
</cp:coreProperties>
</file>