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2" r:id="rId18"/>
    <p:sldId id="270" r:id="rId19"/>
    <p:sldId id="273" r:id="rId2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5" autoAdjust="0"/>
    <p:restoredTop sz="9466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265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157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9898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9180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8265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9056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834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1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025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8326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314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187B-2872-4ACF-B1E7-AA1B0EAB705D}" type="datetimeFigureOut">
              <a:rPr lang="es-CO" smtClean="0"/>
              <a:t>18/11/2013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483D5-59F4-46F1-A9DE-C6B7AABCEB6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1540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7.wdp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8.wdp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slide" Target="slide1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2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62351" y="62068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s-CO" sz="4400" dirty="0" smtClean="0">
                <a:solidFill>
                  <a:schemeClr val="tx1"/>
                </a:solidFill>
                <a:latin typeface="Arial Rounded MT Bold" pitchFamily="34" charset="0"/>
              </a:rPr>
              <a:t>Expresiones </a:t>
            </a:r>
          </a:p>
          <a:p>
            <a:pPr algn="l"/>
            <a:r>
              <a:rPr lang="es-CO" sz="4400" dirty="0">
                <a:solidFill>
                  <a:schemeClr val="tx1"/>
                </a:solidFill>
                <a:latin typeface="Arial Rounded MT Bold" pitchFamily="34" charset="0"/>
              </a:rPr>
              <a:t>C</a:t>
            </a:r>
            <a:r>
              <a:rPr lang="es-CO" sz="4400" dirty="0" smtClean="0">
                <a:solidFill>
                  <a:schemeClr val="tx1"/>
                </a:solidFill>
                <a:latin typeface="Arial Rounded MT Bold" pitchFamily="34" charset="0"/>
              </a:rPr>
              <a:t>omunes </a:t>
            </a:r>
            <a:endParaRPr lang="es-CO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64456" y="2636912"/>
            <a:ext cx="60486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   </a:t>
            </a:r>
            <a:r>
              <a:rPr lang="en-US" sz="4400" dirty="0" smtClean="0">
                <a:latin typeface="Arial Rounded MT Bold" pitchFamily="34" charset="0"/>
              </a:rPr>
              <a:t>Common</a:t>
            </a:r>
          </a:p>
          <a:p>
            <a:r>
              <a:rPr lang="es-CO" sz="4400" dirty="0" smtClean="0">
                <a:latin typeface="Arial Rounded MT Bold" pitchFamily="34" charset="0"/>
              </a:rPr>
              <a:t>   Expressions 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868144" y="591989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Por: Brayan Molano Álvarez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9674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latin typeface="Arial Rounded MT Bold" pitchFamily="34" charset="0"/>
              </a:rPr>
              <a:t>¿está todo bien?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Is all fine?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34753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Is</a:t>
            </a:r>
            <a:r>
              <a:rPr lang="es-CO" sz="2800" dirty="0" smtClean="0">
                <a:latin typeface="Arial Rounded MT Bold" pitchFamily="34" charset="0"/>
                <a:hlinkClick r:id="rId3" action="ppaction://hlinksldjump"/>
              </a:rPr>
              <a:t> </a:t>
            </a:r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everything</a:t>
            </a:r>
            <a:r>
              <a:rPr lang="es-CO" sz="2800" dirty="0" smtClean="0">
                <a:latin typeface="Arial Rounded MT Bold" pitchFamily="34" charset="0"/>
                <a:hlinkClick r:id="rId3" action="ppaction://hlinksldjump"/>
              </a:rPr>
              <a:t> OK?</a:t>
            </a:r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Is everyone good?  </a:t>
            </a:r>
            <a:endParaRPr lang="en-US" sz="2800" dirty="0">
              <a:latin typeface="Arial Rounded MT Bold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077457"/>
            <a:ext cx="2628900" cy="1743075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7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Estoy de acuerdo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I accord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34753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I pass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I agree</a:t>
            </a:r>
            <a:endParaRPr lang="en-US" sz="2800" dirty="0" smtClean="0">
              <a:latin typeface="Arial Rounded MT Bold" pitchFamily="34" charset="0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932" y="1502607"/>
            <a:ext cx="2736304" cy="2736304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8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3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¿Cómo estas?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Are you well?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34753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How are you?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40725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How you </a:t>
            </a:r>
            <a:r>
              <a:rPr lang="en-US" sz="2800" dirty="0">
                <a:latin typeface="Arial Rounded MT Bold" pitchFamily="34" charset="0"/>
                <a:hlinkClick r:id="rId2" action="ppaction://hlinksldjump"/>
              </a:rPr>
              <a:t>are?</a:t>
            </a:r>
            <a:endParaRPr lang="en-US" sz="2800" dirty="0"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995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9791">
            <a:off x="4585598" y="1769162"/>
            <a:ext cx="2143125" cy="2143125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9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8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95000"/>
              <a:lumOff val="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¡Felicitaciones!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Welcome</a:t>
            </a:r>
            <a:r>
              <a:rPr lang="en-US" sz="2800" dirty="0" smtClean="0">
                <a:latin typeface="Arial Rounded MT Bold" pitchFamily="34" charset="0"/>
              </a:rPr>
              <a:t>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34753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Congratulations</a:t>
            </a:r>
            <a:r>
              <a:rPr lang="en-US" sz="2800" dirty="0" smtClean="0">
                <a:latin typeface="Arial Rounded MT Bold" pitchFamily="34" charset="0"/>
              </a:rPr>
              <a:t> 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Happiness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670" y="1946834"/>
            <a:ext cx="2466975" cy="184785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488" y="1956122"/>
            <a:ext cx="2466975" cy="184785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10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06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¿Dónde estas?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We’re are you?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34007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There are you?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Where are you?</a:t>
            </a:r>
            <a:endParaRPr lang="en-US" sz="2800" dirty="0" smtClean="0">
              <a:latin typeface="Arial Rounded MT Bold" pitchFamily="34" charset="0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995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9791">
            <a:off x="4585598" y="1769162"/>
            <a:ext cx="2143125" cy="2143125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11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9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¿</a:t>
            </a:r>
            <a:r>
              <a:rPr lang="es-CO" sz="4400" dirty="0">
                <a:latin typeface="Arial Rounded MT Bold" pitchFamily="34" charset="0"/>
              </a:rPr>
              <a:t>P</a:t>
            </a:r>
            <a:r>
              <a:rPr lang="es-CO" sz="4400" dirty="0" smtClean="0">
                <a:latin typeface="Arial Rounded MT Bold" pitchFamily="34" charset="0"/>
              </a:rPr>
              <a:t>uedo ayudarte?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I help to you?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34007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Help I you?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Can I help you?</a:t>
            </a:r>
            <a:endParaRPr lang="en-US" sz="2800" dirty="0" smtClean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12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6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Buenos días 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4" action="ppaction://hlinksldjump"/>
              </a:rPr>
              <a:t>Good Morning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34007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5" action="ppaction://hlinksldjump"/>
              </a:rPr>
              <a:t>Good Day 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5" action="ppaction://hlinksldjump"/>
              </a:rPr>
              <a:t>Good Night</a:t>
            </a:r>
            <a:endParaRPr lang="en-US" sz="2800" dirty="0" smtClean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13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5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Arial Rounded MT Bold" pitchFamily="34" charset="0"/>
              </a:rPr>
              <a:t>CONGRATULATIONS </a:t>
            </a:r>
          </a:p>
          <a:p>
            <a:pPr marL="0" indent="0" algn="ctr">
              <a:buNone/>
            </a:pPr>
            <a:r>
              <a:rPr lang="en-US" sz="6000" dirty="0" smtClean="0">
                <a:latin typeface="Arial Rounded MT Bold" pitchFamily="34" charset="0"/>
              </a:rPr>
              <a:t>YOU WINNED! </a:t>
            </a:r>
            <a:endParaRPr lang="en-US" sz="6000" dirty="0">
              <a:latin typeface="Arial Rounded MT Bold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979712" y="4725144"/>
            <a:ext cx="5184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Arial Rounded MT Bold" pitchFamily="34" charset="0"/>
                <a:hlinkClick r:id="rId2" action="ppaction://hlinksldjump"/>
              </a:rPr>
              <a:t>PLAY AGAIN</a:t>
            </a:r>
            <a:endParaRPr lang="es-CO" sz="2800" dirty="0" smtClean="0">
              <a:latin typeface="Arial Rounded MT Bold" pitchFamily="34" charset="0"/>
            </a:endParaRPr>
          </a:p>
          <a:p>
            <a:pPr algn="ctr"/>
            <a:endParaRPr lang="es-CO" sz="2800" dirty="0">
              <a:latin typeface="Arial Rounded MT Bold" pitchFamily="34" charset="0"/>
            </a:endParaRPr>
          </a:p>
          <a:p>
            <a:pPr algn="ctr"/>
            <a:r>
              <a:rPr lang="es-CO" sz="2800" dirty="0" smtClean="0">
                <a:latin typeface="Arial Rounded MT Bold" pitchFamily="34" charset="0"/>
                <a:hlinkClick r:id="rId3" action="ppaction://hlinksldjump"/>
              </a:rPr>
              <a:t>EXIT</a:t>
            </a:r>
            <a:r>
              <a:rPr lang="es-CO" sz="2800" dirty="0" smtClean="0">
                <a:latin typeface="Arial Rounded MT Bold" pitchFamily="34" charset="0"/>
              </a:rPr>
              <a:t>  </a:t>
            </a:r>
            <a:endParaRPr lang="es-CO" sz="2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76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908720"/>
            <a:ext cx="79928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0000"/>
                </a:solidFill>
              </a:rPr>
              <a:t>GAME OVER 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1475656" y="3861048"/>
            <a:ext cx="59766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hlinkClick r:id="rId3" action="ppaction://hlinksldjump"/>
              </a:rPr>
              <a:t>PLEASE 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hlinkClick r:id="rId3" action="ppaction://hlinksldjump"/>
              </a:rPr>
              <a:t>TRY AGAIN 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967" y="404664"/>
            <a:ext cx="2880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200" dirty="0" smtClean="0">
                <a:latin typeface="Arial Rounded MT Bold" pitchFamily="34" charset="0"/>
              </a:rPr>
              <a:t>P</a:t>
            </a:r>
          </a:p>
          <a:p>
            <a:r>
              <a:rPr lang="es-CO" sz="7200" dirty="0" smtClean="0">
                <a:latin typeface="Arial Rounded MT Bold" pitchFamily="34" charset="0"/>
              </a:rPr>
              <a:t>RESS</a:t>
            </a:r>
            <a:endParaRPr lang="es-CO" sz="7200" dirty="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23928" y="1512659"/>
            <a:ext cx="513410" cy="34163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O" sz="7200" dirty="0" smtClean="0">
                <a:latin typeface="Arial Rounded MT Bold" pitchFamily="34" charset="0"/>
              </a:rPr>
              <a:t>E</a:t>
            </a:r>
          </a:p>
          <a:p>
            <a:r>
              <a:rPr lang="es-CO" sz="7200" dirty="0" smtClean="0">
                <a:latin typeface="Arial Rounded MT Bold" pitchFamily="34" charset="0"/>
              </a:rPr>
              <a:t>S</a:t>
            </a:r>
          </a:p>
          <a:p>
            <a:r>
              <a:rPr lang="es-CO" sz="7200" dirty="0" smtClean="0">
                <a:latin typeface="Arial Rounded MT Bold" pitchFamily="34" charset="0"/>
              </a:rPr>
              <a:t>C</a:t>
            </a:r>
            <a:endParaRPr lang="es-CO" sz="72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7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INSTRUCTIONS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Arial Rounded MT Bold" pitchFamily="34" charset="0"/>
              </a:rPr>
              <a:t>Cuando respondas correctamente automáticamente pasaras a la siguiente pregunta</a:t>
            </a:r>
          </a:p>
          <a:p>
            <a:endParaRPr lang="es-CO" sz="2000" dirty="0">
              <a:latin typeface="Arial Rounded MT Bold" pitchFamily="34" charset="0"/>
            </a:endParaRPr>
          </a:p>
          <a:p>
            <a:r>
              <a:rPr lang="es-CO" sz="2000" dirty="0" smtClean="0">
                <a:latin typeface="Arial Rounded MT Bold" pitchFamily="34" charset="0"/>
              </a:rPr>
              <a:t>Deberás responder cual es la expresión común correcta en ingles de la expresión que esta en español </a:t>
            </a:r>
          </a:p>
          <a:p>
            <a:endParaRPr lang="es-CO" sz="2000" dirty="0">
              <a:latin typeface="Arial Rounded MT Bold" pitchFamily="34" charset="0"/>
            </a:endParaRPr>
          </a:p>
          <a:p>
            <a:r>
              <a:rPr lang="es-CO" sz="2000" dirty="0" smtClean="0">
                <a:latin typeface="Arial Rounded MT Bold" pitchFamily="34" charset="0"/>
              </a:rPr>
              <a:t>En caso de que pierdas debes intentarlo otra vez volviendo a la pregunta donde te equivocaste  </a:t>
            </a:r>
          </a:p>
          <a:p>
            <a:pPr marL="0" indent="0">
              <a:buNone/>
            </a:pPr>
            <a:endParaRPr lang="es-CO" dirty="0" smtClean="0"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s-CO" dirty="0" smtClean="0">
                <a:latin typeface="Arial Rounded MT Bold" pitchFamily="34" charset="0"/>
              </a:rPr>
              <a:t>   </a:t>
            </a:r>
            <a:endParaRPr lang="es-CO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29615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1763688" y="2099348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1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5610262" y="2099348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3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6" name="5 CuadroTexto">
            <a:hlinkClick r:id="rId4" action="ppaction://hlinksldjump"/>
          </p:cNvPr>
          <p:cNvSpPr txBox="1"/>
          <p:nvPr/>
        </p:nvSpPr>
        <p:spPr>
          <a:xfrm>
            <a:off x="3667685" y="2456178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5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7" name="6 CuadroTexto">
            <a:hlinkClick r:id="rId5" action="ppaction://hlinksldjump"/>
          </p:cNvPr>
          <p:cNvSpPr txBox="1"/>
          <p:nvPr/>
        </p:nvSpPr>
        <p:spPr>
          <a:xfrm>
            <a:off x="1793838" y="2480205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4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8" name="7 CuadroTexto">
            <a:hlinkClick r:id="rId6" action="ppaction://hlinksldjump"/>
          </p:cNvPr>
          <p:cNvSpPr txBox="1"/>
          <p:nvPr/>
        </p:nvSpPr>
        <p:spPr>
          <a:xfrm>
            <a:off x="5647905" y="2456178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6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9" name="8 CuadroTexto">
            <a:hlinkClick r:id="rId7" action="ppaction://hlinksldjump"/>
          </p:cNvPr>
          <p:cNvSpPr txBox="1"/>
          <p:nvPr/>
        </p:nvSpPr>
        <p:spPr>
          <a:xfrm>
            <a:off x="3630042" y="2099348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2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547664" y="188640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200" dirty="0" smtClean="0">
                <a:latin typeface="Arial Rounded MT Bold" pitchFamily="34" charset="0"/>
              </a:rPr>
              <a:t>QUESTIONS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17" name="16 CuadroTexto">
            <a:hlinkClick r:id="rId8" action="ppaction://hlinksldjump"/>
          </p:cNvPr>
          <p:cNvSpPr txBox="1"/>
          <p:nvPr/>
        </p:nvSpPr>
        <p:spPr>
          <a:xfrm>
            <a:off x="1764408" y="2849537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7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9" name="18 CuadroTexto">
            <a:hlinkClick r:id="rId9" action="ppaction://hlinksldjump"/>
          </p:cNvPr>
          <p:cNvSpPr txBox="1"/>
          <p:nvPr/>
        </p:nvSpPr>
        <p:spPr>
          <a:xfrm>
            <a:off x="5670623" y="2849537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9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0" name="19 CuadroTexto">
            <a:hlinkClick r:id="rId10" action="ppaction://hlinksldjump"/>
          </p:cNvPr>
          <p:cNvSpPr txBox="1"/>
          <p:nvPr/>
        </p:nvSpPr>
        <p:spPr>
          <a:xfrm>
            <a:off x="3662772" y="3218869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11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1" name="20 CuadroTexto">
            <a:hlinkClick r:id="rId11" action="ppaction://hlinksldjump"/>
          </p:cNvPr>
          <p:cNvSpPr txBox="1"/>
          <p:nvPr/>
        </p:nvSpPr>
        <p:spPr>
          <a:xfrm>
            <a:off x="1788108" y="3218869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10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2" name="21 CuadroTexto">
            <a:hlinkClick r:id="rId12" action="ppaction://hlinksldjump"/>
          </p:cNvPr>
          <p:cNvSpPr txBox="1"/>
          <p:nvPr/>
        </p:nvSpPr>
        <p:spPr>
          <a:xfrm>
            <a:off x="5642175" y="3218869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12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3" name="22 CuadroTexto">
            <a:hlinkClick r:id="rId13" action="ppaction://hlinksldjump"/>
          </p:cNvPr>
          <p:cNvSpPr txBox="1"/>
          <p:nvPr/>
        </p:nvSpPr>
        <p:spPr>
          <a:xfrm>
            <a:off x="3630762" y="2849537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8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4" name="23 CuadroTexto">
            <a:hlinkClick r:id="rId14" action="ppaction://hlinksldjump"/>
          </p:cNvPr>
          <p:cNvSpPr txBox="1"/>
          <p:nvPr/>
        </p:nvSpPr>
        <p:spPr>
          <a:xfrm>
            <a:off x="3599892" y="3555409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13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1579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Feliz Cumpleaños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Happy New </a:t>
            </a:r>
            <a:r>
              <a:rPr lang="en-US" sz="2800" u="sng" dirty="0" smtClean="0">
                <a:latin typeface="Arial Rounded MT Bold" pitchFamily="34" charset="0"/>
                <a:hlinkClick r:id="rId2" action="ppaction://hlinksldjump"/>
              </a:rPr>
              <a:t>Year</a:t>
            </a:r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34753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Happy Birthday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Happy New Birthday  </a:t>
            </a:r>
            <a:endParaRPr lang="en-US" sz="2800" dirty="0">
              <a:latin typeface="Arial Rounded MT Bold" pitchFamily="34" charset="0"/>
            </a:endParaRPr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89640" l="6608" r="10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0548">
            <a:off x="5650185" y="1835535"/>
            <a:ext cx="2162175" cy="211455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1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8189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Feliz Navidad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Happy Christmas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234753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Merry Christmas you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Happy Nativity  </a:t>
            </a:r>
            <a:endParaRPr lang="en-US" sz="2800" dirty="0">
              <a:latin typeface="Arial Rounded MT Bold" pitchFamily="34" charset="0"/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70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456">
            <a:off x="5292080" y="1868099"/>
            <a:ext cx="1554822" cy="1801130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2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9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Estoy cansado 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I’m wrong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34753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I’m sad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I’m tired   </a:t>
            </a:r>
            <a:endParaRPr lang="en-US" sz="2800" dirty="0">
              <a:latin typeface="Arial Rounded MT Bold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24" b="9138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294" y="1623187"/>
            <a:ext cx="1800225" cy="2543175"/>
          </a:xfrm>
          <a:prstGeom prst="rect">
            <a:avLst/>
          </a:prstGeom>
        </p:spPr>
      </p:pic>
      <p:sp>
        <p:nvSpPr>
          <p:cNvPr id="9" name="8 Conector"/>
          <p:cNvSpPr/>
          <p:nvPr/>
        </p:nvSpPr>
        <p:spPr>
          <a:xfrm>
            <a:off x="5652120" y="2492896"/>
            <a:ext cx="72008" cy="116253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" name="9 Conector"/>
          <p:cNvSpPr/>
          <p:nvPr/>
        </p:nvSpPr>
        <p:spPr>
          <a:xfrm>
            <a:off x="6012160" y="2492896"/>
            <a:ext cx="72008" cy="116253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3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No te preocupes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Don’t peculate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34753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Don’t worried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Don’t cry</a:t>
            </a:r>
            <a:endParaRPr lang="en-US" sz="2800" dirty="0">
              <a:latin typeface="Arial Rounded MT Bold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08" b="100000" l="96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349" y="2165509"/>
            <a:ext cx="2466975" cy="184785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4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4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¡Buena suerte!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Good luck!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34753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Good sort!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Good fine!   </a:t>
            </a:r>
            <a:endParaRPr lang="en-US" sz="2800" dirty="0">
              <a:latin typeface="Arial Rounded MT Bold" pitchFamily="34" charset="0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67597"/>
            <a:ext cx="1524000" cy="152400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5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0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>
                <a:latin typeface="Arial Rounded MT Bold" pitchFamily="34" charset="0"/>
              </a:rPr>
              <a:t>¿</a:t>
            </a:r>
            <a:r>
              <a:rPr lang="es-CO" sz="4400" dirty="0">
                <a:latin typeface="Arial Rounded MT Bold" pitchFamily="34" charset="0"/>
              </a:rPr>
              <a:t>e</a:t>
            </a:r>
            <a:r>
              <a:rPr lang="es-CO" sz="4400" dirty="0" smtClean="0">
                <a:latin typeface="Arial Rounded MT Bold" pitchFamily="34" charset="0"/>
              </a:rPr>
              <a:t>stas seguro?</a:t>
            </a:r>
            <a:endParaRPr lang="es-CO" sz="4400" dirty="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83553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2" action="ppaction://hlinksldjump"/>
              </a:rPr>
              <a:t>Are you sure?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34753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Are you secure?  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40725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hlinkClick r:id="rId3" action="ppaction://hlinksldjump"/>
              </a:rPr>
              <a:t>Are you safe?</a:t>
            </a:r>
            <a:endParaRPr lang="en-US" sz="2800" dirty="0" smtClean="0">
              <a:latin typeface="Arial Rounded MT Bold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995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9791">
            <a:off x="4585598" y="1769162"/>
            <a:ext cx="2143125" cy="2143125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588224" y="594928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Question 6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3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280</Words>
  <Application>Microsoft Office PowerPoint</Application>
  <PresentationFormat>Presentación en pantalla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INSTRUCTIONS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Imanes</dc:title>
  <dc:creator>USUARIO</dc:creator>
  <cp:lastModifiedBy>USUARIO</cp:lastModifiedBy>
  <cp:revision>28</cp:revision>
  <dcterms:created xsi:type="dcterms:W3CDTF">2013-11-08T21:25:07Z</dcterms:created>
  <dcterms:modified xsi:type="dcterms:W3CDTF">2013-11-18T20:16:39Z</dcterms:modified>
</cp:coreProperties>
</file>