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50" d="100"/>
          <a:sy n="50" d="100"/>
        </p:scale>
        <p:origin x="-127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87FD-F50C-4160-B596-4651192A9E8A}" type="datetimeFigureOut">
              <a:rPr lang="es-CO" smtClean="0"/>
              <a:pPr/>
              <a:t>08/11/2013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BD07-44DB-41DB-9187-B9352BBB995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90952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87FD-F50C-4160-B596-4651192A9E8A}" type="datetimeFigureOut">
              <a:rPr lang="es-CO" smtClean="0"/>
              <a:pPr/>
              <a:t>08/11/2013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BD07-44DB-41DB-9187-B9352BBB995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458223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87FD-F50C-4160-B596-4651192A9E8A}" type="datetimeFigureOut">
              <a:rPr lang="es-CO" smtClean="0"/>
              <a:pPr/>
              <a:t>08/11/2013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BD07-44DB-41DB-9187-B9352BBB995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61736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87FD-F50C-4160-B596-4651192A9E8A}" type="datetimeFigureOut">
              <a:rPr lang="es-CO" smtClean="0"/>
              <a:pPr/>
              <a:t>08/11/2013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BD07-44DB-41DB-9187-B9352BBB995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636257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87FD-F50C-4160-B596-4651192A9E8A}" type="datetimeFigureOut">
              <a:rPr lang="es-CO" smtClean="0"/>
              <a:pPr/>
              <a:t>08/11/2013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BD07-44DB-41DB-9187-B9352BBB995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284333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87FD-F50C-4160-B596-4651192A9E8A}" type="datetimeFigureOut">
              <a:rPr lang="es-CO" smtClean="0"/>
              <a:pPr/>
              <a:t>08/11/2013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BD07-44DB-41DB-9187-B9352BBB995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399413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87FD-F50C-4160-B596-4651192A9E8A}" type="datetimeFigureOut">
              <a:rPr lang="es-CO" smtClean="0"/>
              <a:pPr/>
              <a:t>08/11/2013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BD07-44DB-41DB-9187-B9352BBB995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374929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87FD-F50C-4160-B596-4651192A9E8A}" type="datetimeFigureOut">
              <a:rPr lang="es-CO" smtClean="0"/>
              <a:pPr/>
              <a:t>08/11/2013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BD07-44DB-41DB-9187-B9352BBB995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27235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87FD-F50C-4160-B596-4651192A9E8A}" type="datetimeFigureOut">
              <a:rPr lang="es-CO" smtClean="0"/>
              <a:pPr/>
              <a:t>08/11/2013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BD07-44DB-41DB-9187-B9352BBB995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321058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87FD-F50C-4160-B596-4651192A9E8A}" type="datetimeFigureOut">
              <a:rPr lang="es-CO" smtClean="0"/>
              <a:pPr/>
              <a:t>08/11/2013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BD07-44DB-41DB-9187-B9352BBB995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548909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87FD-F50C-4160-B596-4651192A9E8A}" type="datetimeFigureOut">
              <a:rPr lang="es-CO" smtClean="0"/>
              <a:pPr/>
              <a:t>08/11/2013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BD07-44DB-41DB-9187-B9352BBB995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408884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E87FD-F50C-4160-B596-4651192A9E8A}" type="datetimeFigureOut">
              <a:rPr lang="es-CO" smtClean="0"/>
              <a:pPr/>
              <a:t>08/11/2013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EBD07-44DB-41DB-9187-B9352BBB995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258995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slide" Target="slide8.xml"/><Relationship Id="rId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slide" Target="slide3.xml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12" Type="http://schemas.openxmlformats.org/officeDocument/2006/relationships/image" Target="../media/image1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slide" Target="slide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slide" Target="slide2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slide" Target="slide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slide" Target="slide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MADRE LAURA\Documents\Rio-Abstracto-1920x10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2204864"/>
            <a:ext cx="7772400" cy="1470025"/>
          </a:xfrm>
        </p:spPr>
        <p:txBody>
          <a:bodyPr/>
          <a:lstStyle/>
          <a:p>
            <a:r>
              <a:rPr lang="es-CO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El ALFABETO EN</a:t>
            </a:r>
            <a:br>
              <a:rPr lang="es-CO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CO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INGLES </a:t>
            </a:r>
            <a:endParaRPr lang="es-CO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Alejandra Rojas Valencia</a:t>
            </a:r>
          </a:p>
          <a:p>
            <a:r>
              <a:rPr lang="es-CO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9°1</a:t>
            </a:r>
            <a:endParaRPr lang="es-CO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979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279" y="0"/>
            <a:ext cx="9144000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MUY BIEN </a:t>
            </a:r>
            <a:endParaRPr lang="es-CO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7784" y="1824042"/>
            <a:ext cx="3879875" cy="34392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87579189"/>
              </p:ext>
            </p:extLst>
          </p:nvPr>
        </p:nvGraphicFramePr>
        <p:xfrm>
          <a:off x="1763688" y="5517232"/>
          <a:ext cx="6096000" cy="64807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48072"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>
            <a:hlinkClick r:id="rId4" action="ppaction://hlinksldjump"/>
          </p:cNvPr>
          <p:cNvSpPr/>
          <p:nvPr/>
        </p:nvSpPr>
        <p:spPr>
          <a:xfrm>
            <a:off x="7596336" y="4077072"/>
            <a:ext cx="1368152" cy="1186239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413092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es-CO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fallaste</a:t>
            </a:r>
            <a:endParaRPr lang="es-CO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262" r="12057" b="8596"/>
          <a:stretch/>
        </p:blipFill>
        <p:spPr>
          <a:xfrm>
            <a:off x="3000964" y="1916832"/>
            <a:ext cx="3266048" cy="339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3 Flecha izquierda">
            <a:hlinkClick r:id="rId4" action="ppaction://hlinksldjump"/>
          </p:cNvPr>
          <p:cNvSpPr/>
          <p:nvPr/>
        </p:nvSpPr>
        <p:spPr>
          <a:xfrm>
            <a:off x="755576" y="4869160"/>
            <a:ext cx="1440160" cy="1152128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96533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Dd</a:t>
            </a:r>
            <a:r>
              <a:rPr lang="es-CO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es-CO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991994" y="1605907"/>
            <a:ext cx="237626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 redondeado">
            <a:hlinkClick r:id="rId4" action="ppaction://hlinksldjump"/>
          </p:cNvPr>
          <p:cNvSpPr/>
          <p:nvPr/>
        </p:nvSpPr>
        <p:spPr>
          <a:xfrm>
            <a:off x="971600" y="2924944"/>
            <a:ext cx="237626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Rectángulo redondeado">
            <a:hlinkClick r:id="rId5" action="ppaction://hlinksldjump"/>
          </p:cNvPr>
          <p:cNvSpPr/>
          <p:nvPr/>
        </p:nvSpPr>
        <p:spPr>
          <a:xfrm>
            <a:off x="991994" y="4180447"/>
            <a:ext cx="237626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10 Marcador de contenido" descr="letra-d-glitter.gif"/>
          <p:cNvPicPr>
            <a:picLocks noGrp="1" noChangeAspect="1"/>
          </p:cNvPicPr>
          <p:nvPr>
            <p:ph idx="1"/>
          </p:nvPr>
        </p:nvPicPr>
        <p:blipFill>
          <a:blip r:embed="rId6" cstate="print"/>
          <a:stretch>
            <a:fillRect/>
          </a:stretch>
        </p:blipFill>
        <p:spPr>
          <a:xfrm>
            <a:off x="5292080" y="1628800"/>
            <a:ext cx="2627724" cy="334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1514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MUY BIEN </a:t>
            </a:r>
            <a:endParaRPr lang="es-CO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7784" y="1824042"/>
            <a:ext cx="3879875" cy="34392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38946510"/>
              </p:ext>
            </p:extLst>
          </p:nvPr>
        </p:nvGraphicFramePr>
        <p:xfrm>
          <a:off x="1763688" y="5517232"/>
          <a:ext cx="6096000" cy="64807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48072"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>
            <a:hlinkClick r:id="rId4" action="ppaction://hlinksldjump"/>
          </p:cNvPr>
          <p:cNvSpPr/>
          <p:nvPr/>
        </p:nvSpPr>
        <p:spPr>
          <a:xfrm>
            <a:off x="7596336" y="4077072"/>
            <a:ext cx="1368152" cy="1186239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413092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es-CO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fallaste</a:t>
            </a:r>
            <a:endParaRPr lang="es-CO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414" r="8219" b="8166"/>
          <a:stretch/>
        </p:blipFill>
        <p:spPr>
          <a:xfrm>
            <a:off x="3075708" y="2217043"/>
            <a:ext cx="3080468" cy="31091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3 Flecha izquierda">
            <a:hlinkClick r:id="rId4" action="ppaction://hlinksldjump"/>
          </p:cNvPr>
          <p:cNvSpPr/>
          <p:nvPr/>
        </p:nvSpPr>
        <p:spPr>
          <a:xfrm>
            <a:off x="755576" y="4869160"/>
            <a:ext cx="1440160" cy="1152128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96533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Ee</a:t>
            </a:r>
            <a:r>
              <a:rPr lang="es-CO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es-CO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991994" y="1605907"/>
            <a:ext cx="237626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 redondeado">
            <a:hlinkClick r:id="rId3" action="ppaction://hlinksldjump"/>
          </p:cNvPr>
          <p:cNvSpPr/>
          <p:nvPr/>
        </p:nvSpPr>
        <p:spPr>
          <a:xfrm>
            <a:off x="971600" y="2924944"/>
            <a:ext cx="237626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EICH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Rectángulo redondeado">
            <a:hlinkClick r:id="rId4" action="ppaction://hlinksldjump"/>
          </p:cNvPr>
          <p:cNvSpPr/>
          <p:nvPr/>
        </p:nvSpPr>
        <p:spPr>
          <a:xfrm>
            <a:off x="991994" y="4180447"/>
            <a:ext cx="237626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9 Marcador de contenido" descr="letra-e-glitter.gif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5436096" y="1628800"/>
            <a:ext cx="2324452" cy="314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1514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MUY BIEN </a:t>
            </a:r>
            <a:endParaRPr lang="es-CO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7784" y="1824042"/>
            <a:ext cx="3879875" cy="34392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98544853"/>
              </p:ext>
            </p:extLst>
          </p:nvPr>
        </p:nvGraphicFramePr>
        <p:xfrm>
          <a:off x="1763688" y="5517232"/>
          <a:ext cx="6096000" cy="64807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48072"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>
            <a:hlinkClick r:id="rId4" action="ppaction://hlinksldjump"/>
          </p:cNvPr>
          <p:cNvSpPr/>
          <p:nvPr/>
        </p:nvSpPr>
        <p:spPr>
          <a:xfrm>
            <a:off x="7596336" y="4077072"/>
            <a:ext cx="1368152" cy="1186239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413092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FALLASTE</a:t>
            </a:r>
            <a:endParaRPr lang="es-CO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030" r="9754" b="8166"/>
          <a:stretch/>
        </p:blipFill>
        <p:spPr>
          <a:xfrm>
            <a:off x="3061853" y="2060848"/>
            <a:ext cx="3022315" cy="31207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3 Flecha izquierda">
            <a:hlinkClick r:id="rId4" action="ppaction://hlinksldjump"/>
          </p:cNvPr>
          <p:cNvSpPr/>
          <p:nvPr/>
        </p:nvSpPr>
        <p:spPr>
          <a:xfrm>
            <a:off x="755576" y="4869160"/>
            <a:ext cx="1440160" cy="1152128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96533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Ff</a:t>
            </a:r>
            <a:r>
              <a:rPr lang="es-CO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es-CO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991994" y="1605907"/>
            <a:ext cx="237626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 redondeado">
            <a:hlinkClick r:id="rId4" action="ppaction://hlinksldjump"/>
          </p:cNvPr>
          <p:cNvSpPr/>
          <p:nvPr/>
        </p:nvSpPr>
        <p:spPr>
          <a:xfrm>
            <a:off x="971600" y="2924944"/>
            <a:ext cx="237626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Rectángulo redondeado">
            <a:hlinkClick r:id="rId3" action="ppaction://hlinksldjump"/>
          </p:cNvPr>
          <p:cNvSpPr/>
          <p:nvPr/>
        </p:nvSpPr>
        <p:spPr>
          <a:xfrm>
            <a:off x="991994" y="4180447"/>
            <a:ext cx="237626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10 Marcador de contenido" descr="letra-f-glitter.gif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5436096" y="2276872"/>
            <a:ext cx="2275304" cy="2810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1514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MUY BIEN </a:t>
            </a:r>
            <a:endParaRPr lang="es-CO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7784" y="1824042"/>
            <a:ext cx="3879875" cy="34392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29723301"/>
              </p:ext>
            </p:extLst>
          </p:nvPr>
        </p:nvGraphicFramePr>
        <p:xfrm>
          <a:off x="1763688" y="5517232"/>
          <a:ext cx="6096000" cy="64807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48072"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>
            <a:hlinkClick r:id="rId4" action="ppaction://hlinksldjump"/>
          </p:cNvPr>
          <p:cNvSpPr/>
          <p:nvPr/>
        </p:nvSpPr>
        <p:spPr>
          <a:xfrm>
            <a:off x="7596336" y="4077072"/>
            <a:ext cx="1368152" cy="1186239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413092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DRE LAURA\Documents\Rio-Abstracto-1920x10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EL ALFABETO</a:t>
            </a:r>
            <a:endParaRPr lang="es-CO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5 Marcador de contenido" descr="letra-a-glitter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11560" y="1340769"/>
            <a:ext cx="1296144" cy="936104"/>
          </a:xfrm>
        </p:spPr>
      </p:pic>
      <p:pic>
        <p:nvPicPr>
          <p:cNvPr id="7" name="6 Imagen" descr="letra-b-glitter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3728" y="1340768"/>
            <a:ext cx="1152128" cy="1008112"/>
          </a:xfrm>
          <a:prstGeom prst="rect">
            <a:avLst/>
          </a:prstGeom>
        </p:spPr>
      </p:pic>
      <p:pic>
        <p:nvPicPr>
          <p:cNvPr id="17" name="16 Imagen" descr="letra-c-glitter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19872" y="1412776"/>
            <a:ext cx="936104" cy="1008112"/>
          </a:xfrm>
          <a:prstGeom prst="rect">
            <a:avLst/>
          </a:prstGeom>
        </p:spPr>
      </p:pic>
      <p:pic>
        <p:nvPicPr>
          <p:cNvPr id="18" name="17 Imagen" descr="letra-d-glitter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72000" y="1340768"/>
            <a:ext cx="1008112" cy="1080120"/>
          </a:xfrm>
          <a:prstGeom prst="rect">
            <a:avLst/>
          </a:prstGeom>
        </p:spPr>
      </p:pic>
      <p:pic>
        <p:nvPicPr>
          <p:cNvPr id="19" name="18 Imagen" descr="letra-e-glitter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24128" y="1340769"/>
            <a:ext cx="1008112" cy="1152128"/>
          </a:xfrm>
          <a:prstGeom prst="rect">
            <a:avLst/>
          </a:prstGeom>
        </p:spPr>
      </p:pic>
      <p:pic>
        <p:nvPicPr>
          <p:cNvPr id="20" name="19 Imagen" descr="letra-f-glitter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020272" y="1340769"/>
            <a:ext cx="1107552" cy="1152127"/>
          </a:xfrm>
          <a:prstGeom prst="rect">
            <a:avLst/>
          </a:prstGeom>
        </p:spPr>
      </p:pic>
      <p:pic>
        <p:nvPicPr>
          <p:cNvPr id="21" name="20 Imagen" descr="letra-g-glitter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55576" y="2492896"/>
            <a:ext cx="1080120" cy="1008112"/>
          </a:xfrm>
          <a:prstGeom prst="rect">
            <a:avLst/>
          </a:prstGeom>
        </p:spPr>
      </p:pic>
      <p:pic>
        <p:nvPicPr>
          <p:cNvPr id="22" name="21 Imagen" descr="letra-h-glitter.gi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051720" y="2564904"/>
            <a:ext cx="1152128" cy="936104"/>
          </a:xfrm>
          <a:prstGeom prst="rect">
            <a:avLst/>
          </a:prstGeom>
        </p:spPr>
      </p:pic>
      <p:pic>
        <p:nvPicPr>
          <p:cNvPr id="23" name="22 Imagen" descr="letra-i-glitter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419872" y="2564905"/>
            <a:ext cx="864096" cy="1080120"/>
          </a:xfrm>
          <a:prstGeom prst="rect">
            <a:avLst/>
          </a:prstGeom>
        </p:spPr>
      </p:pic>
      <p:pic>
        <p:nvPicPr>
          <p:cNvPr id="24" name="23 Imagen" descr="letra-j-glitter.gi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499992" y="2564904"/>
            <a:ext cx="1008112" cy="1080120"/>
          </a:xfrm>
          <a:prstGeom prst="rect">
            <a:avLst/>
          </a:prstGeom>
        </p:spPr>
      </p:pic>
      <p:sp>
        <p:nvSpPr>
          <p:cNvPr id="41" name="40 Flecha derecha">
            <a:hlinkClick r:id="rId13" action="ppaction://hlinksldjump"/>
          </p:cNvPr>
          <p:cNvSpPr/>
          <p:nvPr/>
        </p:nvSpPr>
        <p:spPr>
          <a:xfrm>
            <a:off x="6444208" y="4437112"/>
            <a:ext cx="1656184" cy="136815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43242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FALLASTE</a:t>
            </a:r>
            <a:endParaRPr lang="es-CO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9792" y="2217043"/>
            <a:ext cx="3609752" cy="32281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3 Flecha izquierda">
            <a:hlinkClick r:id="rId4" action="ppaction://hlinksldjump"/>
          </p:cNvPr>
          <p:cNvSpPr/>
          <p:nvPr/>
        </p:nvSpPr>
        <p:spPr>
          <a:xfrm>
            <a:off x="755576" y="4869160"/>
            <a:ext cx="1440160" cy="1152128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96533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Gg</a:t>
            </a:r>
            <a:r>
              <a:rPr lang="es-CO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es-CO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991994" y="1605907"/>
            <a:ext cx="237626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 redondeado">
            <a:hlinkClick r:id="rId3" action="ppaction://hlinksldjump"/>
          </p:cNvPr>
          <p:cNvSpPr/>
          <p:nvPr/>
        </p:nvSpPr>
        <p:spPr>
          <a:xfrm>
            <a:off x="971600" y="2924944"/>
            <a:ext cx="237626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KIU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Rectángulo redondeado">
            <a:hlinkClick r:id="rId4" action="ppaction://hlinksldjump"/>
          </p:cNvPr>
          <p:cNvSpPr/>
          <p:nvPr/>
        </p:nvSpPr>
        <p:spPr>
          <a:xfrm>
            <a:off x="991994" y="4180447"/>
            <a:ext cx="237626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YII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9 Marcador de contenido" descr="letra-g-glitter.gif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5436095" y="1772816"/>
            <a:ext cx="2507421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1514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MUY BIEN </a:t>
            </a:r>
            <a:endParaRPr lang="es-CO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7784" y="1824042"/>
            <a:ext cx="3879875" cy="34392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19160845"/>
              </p:ext>
            </p:extLst>
          </p:nvPr>
        </p:nvGraphicFramePr>
        <p:xfrm>
          <a:off x="1763688" y="5517232"/>
          <a:ext cx="6096000" cy="64807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48072"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>
            <a:hlinkClick r:id="rId4" action="ppaction://hlinksldjump"/>
          </p:cNvPr>
          <p:cNvSpPr/>
          <p:nvPr/>
        </p:nvSpPr>
        <p:spPr>
          <a:xfrm>
            <a:off x="7596336" y="4077072"/>
            <a:ext cx="1368152" cy="1186239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413092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FALLASTE</a:t>
            </a:r>
            <a:endParaRPr lang="es-CO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9792" y="2217043"/>
            <a:ext cx="3609752" cy="32281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3 Flecha izquierda">
            <a:hlinkClick r:id="rId4" action="ppaction://hlinksldjump"/>
          </p:cNvPr>
          <p:cNvSpPr/>
          <p:nvPr/>
        </p:nvSpPr>
        <p:spPr>
          <a:xfrm>
            <a:off x="755576" y="4869160"/>
            <a:ext cx="1440160" cy="1152128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96533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Hh</a:t>
            </a:r>
            <a:r>
              <a:rPr lang="es-CO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es-CO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991994" y="1605907"/>
            <a:ext cx="237626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 redondeado">
            <a:hlinkClick r:id="rId4" action="ppaction://hlinksldjump"/>
          </p:cNvPr>
          <p:cNvSpPr/>
          <p:nvPr/>
        </p:nvSpPr>
        <p:spPr>
          <a:xfrm>
            <a:off x="971600" y="2924944"/>
            <a:ext cx="237626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EICH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Rectángulo redondeado">
            <a:hlinkClick r:id="rId3" action="ppaction://hlinksldjump"/>
          </p:cNvPr>
          <p:cNvSpPr/>
          <p:nvPr/>
        </p:nvSpPr>
        <p:spPr>
          <a:xfrm>
            <a:off x="991994" y="4180447"/>
            <a:ext cx="237626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YII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10 Marcador de contenido" descr="letra-h-glitter.gif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5292080" y="2276872"/>
            <a:ext cx="2514188" cy="2887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1514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MUY BIEN </a:t>
            </a:r>
            <a:endParaRPr lang="es-CO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7784" y="1824042"/>
            <a:ext cx="3879875" cy="34392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57886358"/>
              </p:ext>
            </p:extLst>
          </p:nvPr>
        </p:nvGraphicFramePr>
        <p:xfrm>
          <a:off x="1763688" y="5517232"/>
          <a:ext cx="6096000" cy="64807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48072"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>
            <a:hlinkClick r:id="rId4" action="ppaction://hlinksldjump"/>
          </p:cNvPr>
          <p:cNvSpPr/>
          <p:nvPr/>
        </p:nvSpPr>
        <p:spPr>
          <a:xfrm>
            <a:off x="7596336" y="4077072"/>
            <a:ext cx="1368152" cy="1186239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413092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FALLASTE</a:t>
            </a:r>
            <a:endParaRPr lang="es-CO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9792" y="2217043"/>
            <a:ext cx="3609752" cy="32281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3 Flecha izquierda">
            <a:hlinkClick r:id="rId4" action="ppaction://hlinksldjump"/>
          </p:cNvPr>
          <p:cNvSpPr/>
          <p:nvPr/>
        </p:nvSpPr>
        <p:spPr>
          <a:xfrm>
            <a:off x="755576" y="4869160"/>
            <a:ext cx="1440160" cy="1152128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96533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Ii</a:t>
            </a:r>
            <a:r>
              <a:rPr lang="es-CO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es-CO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991994" y="1605907"/>
            <a:ext cx="237626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 redondeado">
            <a:hlinkClick r:id="rId4" action="ppaction://hlinksldjump"/>
          </p:cNvPr>
          <p:cNvSpPr/>
          <p:nvPr/>
        </p:nvSpPr>
        <p:spPr>
          <a:xfrm>
            <a:off x="971600" y="2924944"/>
            <a:ext cx="237626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Rectángulo redondeado">
            <a:hlinkClick r:id="rId4" action="ppaction://hlinksldjump"/>
          </p:cNvPr>
          <p:cNvSpPr/>
          <p:nvPr/>
        </p:nvSpPr>
        <p:spPr>
          <a:xfrm>
            <a:off x="991994" y="4180447"/>
            <a:ext cx="237626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DABLIU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10 Marcador de contenido" descr="letra-i-glitter.gif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5292080" y="2060848"/>
            <a:ext cx="2028800" cy="2975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1514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MUY BIEN </a:t>
            </a:r>
            <a:endParaRPr lang="es-CO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7784" y="1824042"/>
            <a:ext cx="3879875" cy="34392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90099370"/>
              </p:ext>
            </p:extLst>
          </p:nvPr>
        </p:nvGraphicFramePr>
        <p:xfrm>
          <a:off x="1763688" y="5517232"/>
          <a:ext cx="6096000" cy="64807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48072"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>
            <a:hlinkClick r:id="rId4" action="ppaction://hlinksldjump"/>
          </p:cNvPr>
          <p:cNvSpPr/>
          <p:nvPr/>
        </p:nvSpPr>
        <p:spPr>
          <a:xfrm>
            <a:off x="7596336" y="4077072"/>
            <a:ext cx="1368152" cy="1186239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413092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FALLASTE</a:t>
            </a:r>
            <a:endParaRPr lang="es-CO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9792" y="2217043"/>
            <a:ext cx="3609752" cy="32281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3 Flecha izquierda">
            <a:hlinkClick r:id="rId4" action="ppaction://hlinksldjump"/>
          </p:cNvPr>
          <p:cNvSpPr/>
          <p:nvPr/>
        </p:nvSpPr>
        <p:spPr>
          <a:xfrm>
            <a:off x="755576" y="4869160"/>
            <a:ext cx="1440160" cy="1152128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96533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ADRE LAURA\Documents\Rio-Abstracto-1920x10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Aa</a:t>
            </a:r>
            <a:endParaRPr lang="es-CO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991994" y="1605907"/>
            <a:ext cx="237626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 redondeado">
            <a:hlinkClick r:id="rId4" action="ppaction://hlinksldjump"/>
          </p:cNvPr>
          <p:cNvSpPr/>
          <p:nvPr/>
        </p:nvSpPr>
        <p:spPr>
          <a:xfrm>
            <a:off x="991994" y="2924944"/>
            <a:ext cx="237626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Rectángulo redondeado">
            <a:hlinkClick r:id="rId4" action="ppaction://hlinksldjump"/>
          </p:cNvPr>
          <p:cNvSpPr/>
          <p:nvPr/>
        </p:nvSpPr>
        <p:spPr>
          <a:xfrm>
            <a:off x="991994" y="4180447"/>
            <a:ext cx="237626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YII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5 Marcador de contenido" descr="letra-a-glitter.gif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5652120" y="2060848"/>
            <a:ext cx="2520280" cy="3122138"/>
          </a:xfrm>
        </p:spPr>
      </p:pic>
    </p:spTree>
    <p:extLst>
      <p:ext uri="{BB962C8B-B14F-4D97-AF65-F5344CB8AC3E}">
        <p14:creationId xmlns:p14="http://schemas.microsoft.com/office/powerpoint/2010/main" xmlns="" val="58976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Jj</a:t>
            </a:r>
            <a:r>
              <a:rPr lang="es-CO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es-CO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991994" y="1605907"/>
            <a:ext cx="237626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ZZI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 redondeado">
            <a:hlinkClick r:id="rId3" action="ppaction://hlinksldjump"/>
          </p:cNvPr>
          <p:cNvSpPr/>
          <p:nvPr/>
        </p:nvSpPr>
        <p:spPr>
          <a:xfrm>
            <a:off x="971600" y="2924944"/>
            <a:ext cx="237626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VVI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Rectángulo redondeado">
            <a:hlinkClick r:id="rId4" action="ppaction://hlinksldjump"/>
          </p:cNvPr>
          <p:cNvSpPr/>
          <p:nvPr/>
        </p:nvSpPr>
        <p:spPr>
          <a:xfrm>
            <a:off x="991994" y="4180447"/>
            <a:ext cx="237626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YEI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10 Marcador de contenido" descr="letra-j-glitter.gif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5436096" y="2060848"/>
            <a:ext cx="2191866" cy="293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1514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MUY BIEN </a:t>
            </a:r>
            <a:endParaRPr lang="es-CO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7784" y="1824042"/>
            <a:ext cx="3879875" cy="34392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30521610"/>
              </p:ext>
            </p:extLst>
          </p:nvPr>
        </p:nvGraphicFramePr>
        <p:xfrm>
          <a:off x="1763688" y="5517232"/>
          <a:ext cx="6096000" cy="64807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48072"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5 Flecha derecha">
            <a:hlinkClick r:id="rId4" action="ppaction://hlinksldjump"/>
          </p:cNvPr>
          <p:cNvSpPr/>
          <p:nvPr/>
        </p:nvSpPr>
        <p:spPr>
          <a:xfrm>
            <a:off x="7596336" y="4077072"/>
            <a:ext cx="1368152" cy="1186239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413092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FALLASTE</a:t>
            </a:r>
            <a:endParaRPr lang="es-CO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9792" y="2217043"/>
            <a:ext cx="3609752" cy="32281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3 Flecha izquierda">
            <a:hlinkClick r:id="rId4" action="ppaction://hlinksldjump"/>
          </p:cNvPr>
          <p:cNvSpPr/>
          <p:nvPr/>
        </p:nvSpPr>
        <p:spPr>
          <a:xfrm>
            <a:off x="755576" y="4869160"/>
            <a:ext cx="1440160" cy="1152128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96533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r>
              <a:rPr lang="es-CO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GRACIAS POR SU </a:t>
            </a:r>
            <a:br>
              <a:rPr lang="es-CO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CO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ATENCION </a:t>
            </a:r>
            <a:r>
              <a:rPr lang="es-CO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PRESTADA</a:t>
            </a:r>
            <a:endParaRPr lang="es-CO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3 Marcador de contenido" descr="1261668149833_f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55776" y="2420887"/>
            <a:ext cx="4032448" cy="405678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MUY BIEN </a:t>
            </a:r>
            <a:endParaRPr lang="es-CO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9792" y="1988840"/>
            <a:ext cx="3303811" cy="33038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69857206"/>
              </p:ext>
            </p:extLst>
          </p:nvPr>
        </p:nvGraphicFramePr>
        <p:xfrm>
          <a:off x="1619672" y="5589240"/>
          <a:ext cx="6096000" cy="79208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76064"/>
                <a:gridCol w="643136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792088"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>
            <a:hlinkClick r:id="rId4" action="ppaction://hlinksldjump"/>
          </p:cNvPr>
          <p:cNvSpPr/>
          <p:nvPr/>
        </p:nvSpPr>
        <p:spPr>
          <a:xfrm>
            <a:off x="7308304" y="4149080"/>
            <a:ext cx="1584176" cy="1143571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310426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FALLASTE</a:t>
            </a:r>
            <a:endParaRPr lang="es-CO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021" r="10602" b="8857"/>
          <a:stretch/>
        </p:blipFill>
        <p:spPr>
          <a:xfrm>
            <a:off x="2507672" y="2132856"/>
            <a:ext cx="3754583" cy="32704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Flecha izquierda">
            <a:hlinkClick r:id="rId4" action="ppaction://hlinksldjump"/>
          </p:cNvPr>
          <p:cNvSpPr/>
          <p:nvPr/>
        </p:nvSpPr>
        <p:spPr>
          <a:xfrm>
            <a:off x="683568" y="4941168"/>
            <a:ext cx="1584176" cy="1152128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72683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Bb</a:t>
            </a:r>
            <a:r>
              <a:rPr lang="es-CO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es-CO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991994" y="1605907"/>
            <a:ext cx="237626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 redondeado">
            <a:hlinkClick r:id="rId3" action="ppaction://hlinksldjump"/>
          </p:cNvPr>
          <p:cNvSpPr/>
          <p:nvPr/>
        </p:nvSpPr>
        <p:spPr>
          <a:xfrm>
            <a:off x="991994" y="2924944"/>
            <a:ext cx="237626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Rectángulo redondeado">
            <a:hlinkClick r:id="rId4" action="ppaction://hlinksldjump"/>
          </p:cNvPr>
          <p:cNvSpPr/>
          <p:nvPr/>
        </p:nvSpPr>
        <p:spPr>
          <a:xfrm>
            <a:off x="991994" y="4180447"/>
            <a:ext cx="237626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9 Marcador de contenido" descr="letra-b-glitter.gif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5364088" y="1844824"/>
            <a:ext cx="2448272" cy="316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1514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MUY BIEN </a:t>
            </a:r>
            <a:endParaRPr lang="es-CO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7784" y="1824042"/>
            <a:ext cx="3879875" cy="34392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6317326"/>
              </p:ext>
            </p:extLst>
          </p:nvPr>
        </p:nvGraphicFramePr>
        <p:xfrm>
          <a:off x="1763688" y="5517232"/>
          <a:ext cx="6096000" cy="64807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48072"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s-CO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>
            <a:hlinkClick r:id="rId4" action="ppaction://hlinksldjump"/>
          </p:cNvPr>
          <p:cNvSpPr/>
          <p:nvPr/>
        </p:nvSpPr>
        <p:spPr>
          <a:xfrm>
            <a:off x="7596336" y="4077072"/>
            <a:ext cx="1368152" cy="1186239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413092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FALLASTE</a:t>
            </a:r>
            <a:endParaRPr lang="es-CO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030" r="9370" b="9883"/>
          <a:stretch/>
        </p:blipFill>
        <p:spPr>
          <a:xfrm>
            <a:off x="2880823" y="1738006"/>
            <a:ext cx="3382354" cy="33819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3 Flecha izquierda">
            <a:hlinkClick r:id="rId4" action="ppaction://hlinksldjump"/>
          </p:cNvPr>
          <p:cNvSpPr/>
          <p:nvPr/>
        </p:nvSpPr>
        <p:spPr>
          <a:xfrm>
            <a:off x="755576" y="4869160"/>
            <a:ext cx="1440160" cy="1152128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396533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Cc</a:t>
            </a:r>
            <a:r>
              <a:rPr lang="es-CO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es-CO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991994" y="1605907"/>
            <a:ext cx="237626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 redondeado">
            <a:hlinkClick r:id="rId4" action="ppaction://hlinksldjump"/>
          </p:cNvPr>
          <p:cNvSpPr/>
          <p:nvPr/>
        </p:nvSpPr>
        <p:spPr>
          <a:xfrm>
            <a:off x="991994" y="2924944"/>
            <a:ext cx="237626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Rectángulo redondeado">
            <a:hlinkClick r:id="rId3" action="ppaction://hlinksldjump"/>
          </p:cNvPr>
          <p:cNvSpPr/>
          <p:nvPr/>
        </p:nvSpPr>
        <p:spPr>
          <a:xfrm>
            <a:off x="991994" y="4180447"/>
            <a:ext cx="237626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10 Marcador de contenido" descr="letra-c-glitter.gif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5076056" y="1556792"/>
            <a:ext cx="2767930" cy="3577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1514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182</Words>
  <Application>Microsoft Office PowerPoint</Application>
  <PresentationFormat>Presentación en pantalla (4:3)</PresentationFormat>
  <Paragraphs>165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4" baseType="lpstr">
      <vt:lpstr>Tema de Office</vt:lpstr>
      <vt:lpstr>El ALFABETO EN INGLES </vt:lpstr>
      <vt:lpstr>EL ALFABETO</vt:lpstr>
      <vt:lpstr>Aa</vt:lpstr>
      <vt:lpstr>Diapositiva 4</vt:lpstr>
      <vt:lpstr>Diapositiva 5</vt:lpstr>
      <vt:lpstr>Bb </vt:lpstr>
      <vt:lpstr>Diapositiva 7</vt:lpstr>
      <vt:lpstr>Diapositiva 8</vt:lpstr>
      <vt:lpstr>Cc </vt:lpstr>
      <vt:lpstr>Diapositiva 10</vt:lpstr>
      <vt:lpstr>Diapositiva 11</vt:lpstr>
      <vt:lpstr>Dd </vt:lpstr>
      <vt:lpstr>Diapositiva 13</vt:lpstr>
      <vt:lpstr>Diapositiva 14</vt:lpstr>
      <vt:lpstr>Ee </vt:lpstr>
      <vt:lpstr>Diapositiva 16</vt:lpstr>
      <vt:lpstr>Diapositiva 17</vt:lpstr>
      <vt:lpstr>Ff </vt:lpstr>
      <vt:lpstr>Diapositiva 19</vt:lpstr>
      <vt:lpstr>Diapositiva 20</vt:lpstr>
      <vt:lpstr>Gg </vt:lpstr>
      <vt:lpstr>Diapositiva 22</vt:lpstr>
      <vt:lpstr>Diapositiva 23</vt:lpstr>
      <vt:lpstr>Hh </vt:lpstr>
      <vt:lpstr>Diapositiva 25</vt:lpstr>
      <vt:lpstr>Diapositiva 26</vt:lpstr>
      <vt:lpstr>Ii </vt:lpstr>
      <vt:lpstr>Diapositiva 28</vt:lpstr>
      <vt:lpstr>Diapositiva 29</vt:lpstr>
      <vt:lpstr>Jj </vt:lpstr>
      <vt:lpstr>Diapositiva 31</vt:lpstr>
      <vt:lpstr>Diapositiva 32</vt:lpstr>
      <vt:lpstr>GRACIAS POR SU  ATENCION PRESTADA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Vocabulario básico ingles</dc:title>
  <dc:creator>MADRE LAURA</dc:creator>
  <cp:lastModifiedBy>Work</cp:lastModifiedBy>
  <cp:revision>47</cp:revision>
  <dcterms:created xsi:type="dcterms:W3CDTF">2013-11-06T19:17:26Z</dcterms:created>
  <dcterms:modified xsi:type="dcterms:W3CDTF">2013-11-09T01:28:42Z</dcterms:modified>
</cp:coreProperties>
</file>