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80" r:id="rId6"/>
    <p:sldId id="260" r:id="rId7"/>
    <p:sldId id="271" r:id="rId8"/>
    <p:sldId id="281" r:id="rId9"/>
    <p:sldId id="261" r:id="rId10"/>
    <p:sldId id="272" r:id="rId11"/>
    <p:sldId id="282" r:id="rId12"/>
    <p:sldId id="262" r:id="rId13"/>
    <p:sldId id="273" r:id="rId14"/>
    <p:sldId id="283" r:id="rId15"/>
    <p:sldId id="263" r:id="rId16"/>
    <p:sldId id="274" r:id="rId17"/>
    <p:sldId id="284" r:id="rId18"/>
    <p:sldId id="264" r:id="rId19"/>
    <p:sldId id="275" r:id="rId20"/>
    <p:sldId id="285" r:id="rId21"/>
    <p:sldId id="265" r:id="rId22"/>
    <p:sldId id="276" r:id="rId23"/>
    <p:sldId id="286" r:id="rId24"/>
    <p:sldId id="266" r:id="rId25"/>
    <p:sldId id="277" r:id="rId26"/>
    <p:sldId id="287" r:id="rId27"/>
    <p:sldId id="267" r:id="rId28"/>
    <p:sldId id="278" r:id="rId29"/>
    <p:sldId id="288" r:id="rId30"/>
    <p:sldId id="268" r:id="rId31"/>
    <p:sldId id="279" r:id="rId32"/>
    <p:sldId id="269" r:id="rId33"/>
    <p:sldId id="289" r:id="rId3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9557C89-783A-42C9-93E9-224E72431008}" type="datetimeFigureOut">
              <a:rPr lang="es-CO" smtClean="0"/>
              <a:t>10/11/2013</a:t>
            </a:fld>
            <a:endParaRPr lang="es-CO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08AB1B2-C0FF-4316-A6F8-16673C9AEAB9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C89-783A-42C9-93E9-224E72431008}" type="datetimeFigureOut">
              <a:rPr lang="es-CO" smtClean="0"/>
              <a:t>10/11/2013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1B2-C0FF-4316-A6F8-16673C9AEAB9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C89-783A-42C9-93E9-224E72431008}" type="datetimeFigureOut">
              <a:rPr lang="es-CO" smtClean="0"/>
              <a:t>10/11/2013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1B2-C0FF-4316-A6F8-16673C9AEAB9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C89-783A-42C9-93E9-224E72431008}" type="datetimeFigureOut">
              <a:rPr lang="es-CO" smtClean="0"/>
              <a:t>10/11/2013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1B2-C0FF-4316-A6F8-16673C9AEAB9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C89-783A-42C9-93E9-224E72431008}" type="datetimeFigureOut">
              <a:rPr lang="es-CO" smtClean="0"/>
              <a:t>10/11/2013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1B2-C0FF-4316-A6F8-16673C9AEAB9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C89-783A-42C9-93E9-224E72431008}" type="datetimeFigureOut">
              <a:rPr lang="es-CO" smtClean="0"/>
              <a:t>10/11/2013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1B2-C0FF-4316-A6F8-16673C9AEAB9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C89-783A-42C9-93E9-224E72431008}" type="datetimeFigureOut">
              <a:rPr lang="es-CO" smtClean="0"/>
              <a:t>10/11/2013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1B2-C0FF-4316-A6F8-16673C9AEAB9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C89-783A-42C9-93E9-224E72431008}" type="datetimeFigureOut">
              <a:rPr lang="es-CO" smtClean="0"/>
              <a:t>10/11/2013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1B2-C0FF-4316-A6F8-16673C9AEAB9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C89-783A-42C9-93E9-224E72431008}" type="datetimeFigureOut">
              <a:rPr lang="es-CO" smtClean="0"/>
              <a:t>10/11/2013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1B2-C0FF-4316-A6F8-16673C9AEAB9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C89-783A-42C9-93E9-224E72431008}" type="datetimeFigureOut">
              <a:rPr lang="es-CO" smtClean="0"/>
              <a:t>10/11/2013</a:t>
            </a:fld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1B2-C0FF-4316-A6F8-16673C9AEAB9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C89-783A-42C9-93E9-224E72431008}" type="datetimeFigureOut">
              <a:rPr lang="es-CO" smtClean="0"/>
              <a:t>10/11/2013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1B2-C0FF-4316-A6F8-16673C9AEAB9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9557C89-783A-42C9-93E9-224E72431008}" type="datetimeFigureOut">
              <a:rPr lang="es-CO" smtClean="0"/>
              <a:t>10/11/2013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08AB1B2-C0FF-4316-A6F8-16673C9AEAB9}" type="slidenum">
              <a:rPr lang="es-CO" smtClean="0"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12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30.xml"/><Relationship Id="rId5" Type="http://schemas.openxmlformats.org/officeDocument/2006/relationships/slide" Target="slide9.xml"/><Relationship Id="rId10" Type="http://schemas.openxmlformats.org/officeDocument/2006/relationships/slide" Target="slide27.xml"/><Relationship Id="rId4" Type="http://schemas.openxmlformats.org/officeDocument/2006/relationships/slide" Target="slide6.xml"/><Relationship Id="rId9" Type="http://schemas.openxmlformats.org/officeDocument/2006/relationships/slide" Target="slide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gif"/><Relationship Id="rId7" Type="http://schemas.openxmlformats.org/officeDocument/2006/relationships/slide" Target="slide12.xml"/><Relationship Id="rId12" Type="http://schemas.openxmlformats.org/officeDocument/2006/relationships/slide" Target="slide3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7.xml"/><Relationship Id="rId5" Type="http://schemas.openxmlformats.org/officeDocument/2006/relationships/slide" Target="slide3.xml"/><Relationship Id="rId10" Type="http://schemas.openxmlformats.org/officeDocument/2006/relationships/slide" Target="slide24.xml"/><Relationship Id="rId4" Type="http://schemas.openxmlformats.org/officeDocument/2006/relationships/slide" Target="slide9.xml"/><Relationship Id="rId9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12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30.xml"/><Relationship Id="rId5" Type="http://schemas.openxmlformats.org/officeDocument/2006/relationships/slide" Target="slide9.xml"/><Relationship Id="rId10" Type="http://schemas.openxmlformats.org/officeDocument/2006/relationships/slide" Target="slide27.xml"/><Relationship Id="rId4" Type="http://schemas.openxmlformats.org/officeDocument/2006/relationships/slide" Target="slide6.xml"/><Relationship Id="rId9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gif"/><Relationship Id="rId7" Type="http://schemas.openxmlformats.org/officeDocument/2006/relationships/slide" Target="slide9.xml"/><Relationship Id="rId12" Type="http://schemas.openxmlformats.org/officeDocument/2006/relationships/slide" Target="slide3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7.xml"/><Relationship Id="rId5" Type="http://schemas.openxmlformats.org/officeDocument/2006/relationships/slide" Target="slide3.xml"/><Relationship Id="rId10" Type="http://schemas.openxmlformats.org/officeDocument/2006/relationships/slide" Target="slide24.xml"/><Relationship Id="rId4" Type="http://schemas.openxmlformats.org/officeDocument/2006/relationships/slide" Target="slide12.xml"/><Relationship Id="rId9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12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30.xml"/><Relationship Id="rId5" Type="http://schemas.openxmlformats.org/officeDocument/2006/relationships/slide" Target="slide9.xml"/><Relationship Id="rId10" Type="http://schemas.openxmlformats.org/officeDocument/2006/relationships/slide" Target="slide27.xml"/><Relationship Id="rId4" Type="http://schemas.openxmlformats.org/officeDocument/2006/relationships/slide" Target="slide6.xml"/><Relationship Id="rId9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gif"/><Relationship Id="rId7" Type="http://schemas.openxmlformats.org/officeDocument/2006/relationships/slide" Target="slide9.xml"/><Relationship Id="rId12" Type="http://schemas.openxmlformats.org/officeDocument/2006/relationships/slide" Target="slide3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7.xml"/><Relationship Id="rId5" Type="http://schemas.openxmlformats.org/officeDocument/2006/relationships/slide" Target="slide3.xml"/><Relationship Id="rId10" Type="http://schemas.openxmlformats.org/officeDocument/2006/relationships/slide" Target="slide24.xml"/><Relationship Id="rId4" Type="http://schemas.openxmlformats.org/officeDocument/2006/relationships/slide" Target="slide15.xml"/><Relationship Id="rId9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6.gif"/><Relationship Id="rId3" Type="http://schemas.openxmlformats.org/officeDocument/2006/relationships/slide" Target="slide3.xml"/><Relationship Id="rId7" Type="http://schemas.openxmlformats.org/officeDocument/2006/relationships/slide" Target="slide15.xml"/><Relationship Id="rId12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30.xml"/><Relationship Id="rId5" Type="http://schemas.openxmlformats.org/officeDocument/2006/relationships/slide" Target="slide9.xml"/><Relationship Id="rId10" Type="http://schemas.openxmlformats.org/officeDocument/2006/relationships/slide" Target="slide27.xml"/><Relationship Id="rId4" Type="http://schemas.openxmlformats.org/officeDocument/2006/relationships/slide" Target="slide6.xml"/><Relationship Id="rId9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gif"/><Relationship Id="rId7" Type="http://schemas.openxmlformats.org/officeDocument/2006/relationships/slide" Target="slide9.xml"/><Relationship Id="rId12" Type="http://schemas.openxmlformats.org/officeDocument/2006/relationships/slide" Target="slide3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7.xml"/><Relationship Id="rId5" Type="http://schemas.openxmlformats.org/officeDocument/2006/relationships/slide" Target="slide3.xml"/><Relationship Id="rId10" Type="http://schemas.openxmlformats.org/officeDocument/2006/relationships/slide" Target="slide24.xml"/><Relationship Id="rId4" Type="http://schemas.openxmlformats.org/officeDocument/2006/relationships/slide" Target="slide18.xml"/><Relationship Id="rId9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12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30.xml"/><Relationship Id="rId5" Type="http://schemas.openxmlformats.org/officeDocument/2006/relationships/slide" Target="slide9.xml"/><Relationship Id="rId10" Type="http://schemas.openxmlformats.org/officeDocument/2006/relationships/slide" Target="slide27.xml"/><Relationship Id="rId4" Type="http://schemas.openxmlformats.org/officeDocument/2006/relationships/slide" Target="slide6.xml"/><Relationship Id="rId9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30.xml"/><Relationship Id="rId3" Type="http://schemas.openxmlformats.org/officeDocument/2006/relationships/image" Target="../media/image8.gif"/><Relationship Id="rId7" Type="http://schemas.openxmlformats.org/officeDocument/2006/relationships/slide" Target="slide9.xml"/><Relationship Id="rId12" Type="http://schemas.openxmlformats.org/officeDocument/2006/relationships/slide" Target="slide27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4.xml"/><Relationship Id="rId5" Type="http://schemas.openxmlformats.org/officeDocument/2006/relationships/slide" Target="slide3.xml"/><Relationship Id="rId10" Type="http://schemas.openxmlformats.org/officeDocument/2006/relationships/slide" Target="slide18.xml"/><Relationship Id="rId4" Type="http://schemas.openxmlformats.org/officeDocument/2006/relationships/slide" Target="slide21.xml"/><Relationship Id="rId9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12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30.xml"/><Relationship Id="rId5" Type="http://schemas.openxmlformats.org/officeDocument/2006/relationships/slide" Target="slide9.xml"/><Relationship Id="rId10" Type="http://schemas.openxmlformats.org/officeDocument/2006/relationships/slide" Target="slide27.xml"/><Relationship Id="rId4" Type="http://schemas.openxmlformats.org/officeDocument/2006/relationships/slide" Target="slide6.xml"/><Relationship Id="rId9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gif"/><Relationship Id="rId7" Type="http://schemas.openxmlformats.org/officeDocument/2006/relationships/slide" Target="slide9.xml"/><Relationship Id="rId12" Type="http://schemas.openxmlformats.org/officeDocument/2006/relationships/slide" Target="slide3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7.xml"/><Relationship Id="rId5" Type="http://schemas.openxmlformats.org/officeDocument/2006/relationships/slide" Target="slide3.xml"/><Relationship Id="rId10" Type="http://schemas.openxmlformats.org/officeDocument/2006/relationships/slide" Target="slide18.xml"/><Relationship Id="rId4" Type="http://schemas.openxmlformats.org/officeDocument/2006/relationships/slide" Target="slide24.xml"/><Relationship Id="rId9" Type="http://schemas.openxmlformats.org/officeDocument/2006/relationships/slide" Target="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12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30.xml"/><Relationship Id="rId5" Type="http://schemas.openxmlformats.org/officeDocument/2006/relationships/slide" Target="slide9.xml"/><Relationship Id="rId10" Type="http://schemas.openxmlformats.org/officeDocument/2006/relationships/slide" Target="slide27.xml"/><Relationship Id="rId4" Type="http://schemas.openxmlformats.org/officeDocument/2006/relationships/slide" Target="slide6.xml"/><Relationship Id="rId9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gif"/><Relationship Id="rId7" Type="http://schemas.openxmlformats.org/officeDocument/2006/relationships/slide" Target="slide9.xml"/><Relationship Id="rId12" Type="http://schemas.openxmlformats.org/officeDocument/2006/relationships/slide" Target="slide3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4.xml"/><Relationship Id="rId5" Type="http://schemas.openxmlformats.org/officeDocument/2006/relationships/slide" Target="slide3.xml"/><Relationship Id="rId10" Type="http://schemas.openxmlformats.org/officeDocument/2006/relationships/slide" Target="slide18.xml"/><Relationship Id="rId4" Type="http://schemas.openxmlformats.org/officeDocument/2006/relationships/slide" Target="slide27.xml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33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12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30.xml"/><Relationship Id="rId5" Type="http://schemas.openxmlformats.org/officeDocument/2006/relationships/slide" Target="slide9.xml"/><Relationship Id="rId10" Type="http://schemas.openxmlformats.org/officeDocument/2006/relationships/slide" Target="slide27.xml"/><Relationship Id="rId4" Type="http://schemas.openxmlformats.org/officeDocument/2006/relationships/slide" Target="slide6.xml"/><Relationship Id="rId9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gif"/><Relationship Id="rId7" Type="http://schemas.openxmlformats.org/officeDocument/2006/relationships/slide" Target="slide9.xml"/><Relationship Id="rId12" Type="http://schemas.openxmlformats.org/officeDocument/2006/relationships/slide" Target="slide27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4.xml"/><Relationship Id="rId5" Type="http://schemas.openxmlformats.org/officeDocument/2006/relationships/slide" Target="slide3.xml"/><Relationship Id="rId10" Type="http://schemas.openxmlformats.org/officeDocument/2006/relationships/slide" Target="slide18.xml"/><Relationship Id="rId4" Type="http://schemas.openxmlformats.org/officeDocument/2006/relationships/slide" Target="slide30.xml"/><Relationship Id="rId9" Type="http://schemas.openxmlformats.org/officeDocument/2006/relationships/slide" Target="slide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12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30.xml"/><Relationship Id="rId5" Type="http://schemas.openxmlformats.org/officeDocument/2006/relationships/slide" Target="slide9.xml"/><Relationship Id="rId10" Type="http://schemas.openxmlformats.org/officeDocument/2006/relationships/slide" Target="slide27.xml"/><Relationship Id="rId4" Type="http://schemas.openxmlformats.org/officeDocument/2006/relationships/slide" Target="slide6.xml"/><Relationship Id="rId9" Type="http://schemas.openxmlformats.org/officeDocument/2006/relationships/slide" Target="slide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gif"/><Relationship Id="rId7" Type="http://schemas.openxmlformats.org/officeDocument/2006/relationships/slide" Target="slide12.xml"/><Relationship Id="rId12" Type="http://schemas.openxmlformats.org/officeDocument/2006/relationships/slide" Target="slide3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27.xml"/><Relationship Id="rId5" Type="http://schemas.openxmlformats.org/officeDocument/2006/relationships/slide" Target="slide6.xml"/><Relationship Id="rId10" Type="http://schemas.openxmlformats.org/officeDocument/2006/relationships/slide" Target="slide24.xml"/><Relationship Id="rId4" Type="http://schemas.openxmlformats.org/officeDocument/2006/relationships/slide" Target="slide3.xml"/><Relationship Id="rId9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12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30.xml"/><Relationship Id="rId5" Type="http://schemas.openxmlformats.org/officeDocument/2006/relationships/slide" Target="slide9.xml"/><Relationship Id="rId10" Type="http://schemas.openxmlformats.org/officeDocument/2006/relationships/slide" Target="slide27.xml"/><Relationship Id="rId4" Type="http://schemas.openxmlformats.org/officeDocument/2006/relationships/slide" Target="slide6.xml"/><Relationship Id="rId9" Type="http://schemas.openxmlformats.org/officeDocument/2006/relationships/slide" Target="slide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gif"/><Relationship Id="rId7" Type="http://schemas.openxmlformats.org/officeDocument/2006/relationships/slide" Target="slide12.xml"/><Relationship Id="rId12" Type="http://schemas.openxmlformats.org/officeDocument/2006/relationships/slide" Target="slide3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27.xml"/><Relationship Id="rId5" Type="http://schemas.openxmlformats.org/officeDocument/2006/relationships/slide" Target="slide3.xml"/><Relationship Id="rId10" Type="http://schemas.openxmlformats.org/officeDocument/2006/relationships/slide" Target="slide24.xml"/><Relationship Id="rId4" Type="http://schemas.openxmlformats.org/officeDocument/2006/relationships/slide" Target="slide6.xml"/><Relationship Id="rId9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Vocabulario básico ingles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Por :</a:t>
            </a:r>
            <a:r>
              <a:rPr lang="es-CO" dirty="0" err="1" smtClean="0"/>
              <a:t>andres</a:t>
            </a:r>
            <a:r>
              <a:rPr lang="es-CO" dirty="0" smtClean="0"/>
              <a:t> </a:t>
            </a:r>
            <a:r>
              <a:rPr lang="es-CO" dirty="0" err="1" smtClean="0"/>
              <a:t>atilano</a:t>
            </a:r>
            <a:endParaRPr lang="es-CO" dirty="0" smtClean="0"/>
          </a:p>
          <a:p>
            <a:r>
              <a:rPr lang="es-CO" dirty="0" smtClean="0"/>
              <a:t>Grado:9</a:t>
            </a:r>
          </a:p>
          <a:p>
            <a:r>
              <a:rPr lang="es-CO" dirty="0" smtClean="0"/>
              <a:t>Grupo: 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470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Muy bien !!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98" y="2348880"/>
            <a:ext cx="3223354" cy="278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50128"/>
              </p:ext>
            </p:extLst>
          </p:nvPr>
        </p:nvGraphicFramePr>
        <p:xfrm>
          <a:off x="1259632" y="544522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19472"/>
                <a:gridCol w="599728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3" action="ppaction://hlinksldjump"/>
                        </a:rPr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4" action="ppaction://hlinksldjump"/>
                        </a:rPr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5" action="ppaction://hlinksldjump"/>
                        </a:rPr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6" action="ppaction://hlinksldjump"/>
                        </a:rPr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7" action="ppaction://hlinksldjump"/>
                        </a:rPr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8" action="ppaction://hlinksldjump"/>
                        </a:rPr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6" action="ppaction://hlinksldjump"/>
          </p:cNvPr>
          <p:cNvSpPr/>
          <p:nvPr/>
        </p:nvSpPr>
        <p:spPr>
          <a:xfrm>
            <a:off x="6012160" y="3068960"/>
            <a:ext cx="201622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</a:t>
            </a:r>
            <a:endParaRPr lang="es-CO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64704"/>
            <a:ext cx="2857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</a:t>
            </a:r>
            <a:r>
              <a:rPr lang="es-CO" dirty="0" smtClean="0"/>
              <a:t> vas mal</a:t>
            </a:r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60" y="3707811"/>
            <a:ext cx="1368152" cy="1231337"/>
          </a:xfrm>
          <a:prstGeom prst="rect">
            <a:avLst/>
          </a:prstGeom>
        </p:spPr>
      </p:pic>
      <p:pic>
        <p:nvPicPr>
          <p:cNvPr id="5124" name="Picture 4" descr="http://3.bp.blogspot.com/-V92UQeOHk7w/T1fZTL1QsrI/AAAAAAAAASg/1OvkoECOIDw/s1600/cara_tris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6740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izquierda">
            <a:hlinkClick r:id="rId4" action="ppaction://hlinksldjump"/>
          </p:cNvPr>
          <p:cNvSpPr/>
          <p:nvPr/>
        </p:nvSpPr>
        <p:spPr>
          <a:xfrm>
            <a:off x="5292080" y="4472677"/>
            <a:ext cx="2736304" cy="1082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Volver </a:t>
            </a:r>
            <a:endParaRPr lang="es-CO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01031"/>
              </p:ext>
            </p:extLst>
          </p:nvPr>
        </p:nvGraphicFramePr>
        <p:xfrm>
          <a:off x="1294520" y="573325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19472"/>
                <a:gridCol w="599728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5" action="ppaction://hlinksldjump"/>
                        </a:rPr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6" action="ppaction://hlinksldjump"/>
                        </a:rPr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4" action="ppaction://hlinksldjump"/>
                        </a:rPr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7" action="ppaction://hlinksldjump"/>
                        </a:rPr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8" action="ppaction://hlinksldjump"/>
                        </a:rPr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2" action="ppaction://hlinksldjump"/>
                        </a:rPr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7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4. Sopa</a:t>
            </a:r>
            <a:endParaRPr lang="es-CO" dirty="0"/>
          </a:p>
        </p:txBody>
      </p:sp>
      <p:pic>
        <p:nvPicPr>
          <p:cNvPr id="6146" name="Picture 2" descr="http://www.quasarcr.com/wp-content/uploads/2012/01/sopa-de-gambas-y-fide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899592" y="2564904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A</a:t>
            </a:r>
            <a:r>
              <a:rPr lang="es-CO" dirty="0" smtClean="0"/>
              <a:t>.  Hot dog</a:t>
            </a:r>
            <a:endParaRPr lang="es-CO" dirty="0"/>
          </a:p>
        </p:txBody>
      </p:sp>
      <p:sp>
        <p:nvSpPr>
          <p:cNvPr id="7" name="6 CuadroTexto">
            <a:hlinkClick r:id="rId3" action="ppaction://hlinksldjump"/>
          </p:cNvPr>
          <p:cNvSpPr txBox="1"/>
          <p:nvPr/>
        </p:nvSpPr>
        <p:spPr>
          <a:xfrm>
            <a:off x="899592" y="3157230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B</a:t>
            </a:r>
            <a:r>
              <a:rPr lang="es-CO" dirty="0" smtClean="0"/>
              <a:t>. meat</a:t>
            </a:r>
            <a:endParaRPr lang="es-CO" dirty="0"/>
          </a:p>
        </p:txBody>
      </p:sp>
      <p:sp>
        <p:nvSpPr>
          <p:cNvPr id="8" name="7 CuadroTexto">
            <a:hlinkClick r:id="rId4" action="ppaction://hlinksldjump"/>
          </p:cNvPr>
          <p:cNvSpPr txBox="1"/>
          <p:nvPr/>
        </p:nvSpPr>
        <p:spPr>
          <a:xfrm>
            <a:off x="899592" y="3687564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C. soup</a:t>
            </a:r>
            <a:endParaRPr lang="es-CO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86074"/>
            <a:ext cx="986780" cy="117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Muy bien !!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98" y="2348880"/>
            <a:ext cx="3223354" cy="278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50128"/>
              </p:ext>
            </p:extLst>
          </p:nvPr>
        </p:nvGraphicFramePr>
        <p:xfrm>
          <a:off x="1259632" y="544522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19472"/>
                <a:gridCol w="599728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3" action="ppaction://hlinksldjump"/>
                        </a:rPr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4" action="ppaction://hlinksldjump"/>
                        </a:rPr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5" action="ppaction://hlinksldjump"/>
                        </a:rPr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6" action="ppaction://hlinksldjump"/>
                        </a:rPr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7" action="ppaction://hlinksldjump"/>
                        </a:rPr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8" action="ppaction://hlinksldjump"/>
                        </a:rPr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7" action="ppaction://hlinksldjump"/>
          </p:cNvPr>
          <p:cNvSpPr/>
          <p:nvPr/>
        </p:nvSpPr>
        <p:spPr>
          <a:xfrm>
            <a:off x="6012160" y="3068960"/>
            <a:ext cx="201622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</a:t>
            </a:r>
            <a:endParaRPr lang="es-CO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64704"/>
            <a:ext cx="2857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</a:t>
            </a:r>
            <a:r>
              <a:rPr lang="es-CO" dirty="0" smtClean="0"/>
              <a:t> vas mal</a:t>
            </a:r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60" y="3707811"/>
            <a:ext cx="1368152" cy="1231337"/>
          </a:xfrm>
          <a:prstGeom prst="rect">
            <a:avLst/>
          </a:prstGeom>
        </p:spPr>
      </p:pic>
      <p:pic>
        <p:nvPicPr>
          <p:cNvPr id="5124" name="Picture 4" descr="http://3.bp.blogspot.com/-V92UQeOHk7w/T1fZTL1QsrI/AAAAAAAAASg/1OvkoECOIDw/s1600/cara_tris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6740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izquierda">
            <a:hlinkClick r:id="rId4" action="ppaction://hlinksldjump"/>
          </p:cNvPr>
          <p:cNvSpPr/>
          <p:nvPr/>
        </p:nvSpPr>
        <p:spPr>
          <a:xfrm>
            <a:off x="5292080" y="4472677"/>
            <a:ext cx="2736304" cy="1082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Volver </a:t>
            </a:r>
            <a:endParaRPr lang="es-CO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01031"/>
              </p:ext>
            </p:extLst>
          </p:nvPr>
        </p:nvGraphicFramePr>
        <p:xfrm>
          <a:off x="1294520" y="573325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19472"/>
                <a:gridCol w="599728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5" action="ppaction://hlinksldjump"/>
                        </a:rPr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6" action="ppaction://hlinksldjump"/>
                        </a:rPr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7" action="ppaction://hlinksldjump"/>
                        </a:rPr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4" action="ppaction://hlinksldjump"/>
                        </a:rPr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8" action="ppaction://hlinksldjump"/>
                        </a:rPr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2" action="ppaction://hlinksldjump"/>
                        </a:rPr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7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5.pan</a:t>
            </a:r>
            <a:endParaRPr lang="es-CO" dirty="0"/>
          </a:p>
        </p:txBody>
      </p:sp>
      <p:sp>
        <p:nvSpPr>
          <p:cNvPr id="4" name="3 CuadroTexto">
            <a:hlinkClick r:id="rId2" action="ppaction://hlinksldjump"/>
          </p:cNvPr>
          <p:cNvSpPr txBox="1"/>
          <p:nvPr/>
        </p:nvSpPr>
        <p:spPr>
          <a:xfrm>
            <a:off x="899592" y="2564904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A</a:t>
            </a:r>
            <a:r>
              <a:rPr lang="es-CO" dirty="0" smtClean="0"/>
              <a:t>.  bread</a:t>
            </a:r>
            <a:endParaRPr lang="es-CO" dirty="0"/>
          </a:p>
        </p:txBody>
      </p:sp>
      <p:sp>
        <p:nvSpPr>
          <p:cNvPr id="5" name="4 CuadroTexto">
            <a:hlinkClick r:id="rId3" action="ppaction://hlinksldjump"/>
          </p:cNvPr>
          <p:cNvSpPr txBox="1"/>
          <p:nvPr/>
        </p:nvSpPr>
        <p:spPr>
          <a:xfrm>
            <a:off x="899592" y="3157230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B</a:t>
            </a:r>
            <a:r>
              <a:rPr lang="es-CO" dirty="0" smtClean="0"/>
              <a:t>. grapes</a:t>
            </a:r>
            <a:endParaRPr lang="es-CO" dirty="0"/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899592" y="3687564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C. lemon</a:t>
            </a:r>
            <a:endParaRPr lang="es-C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28" y="1823730"/>
            <a:ext cx="42291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031495"/>
            <a:ext cx="9144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Muy bien !!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98" y="2348880"/>
            <a:ext cx="3223354" cy="278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50128"/>
              </p:ext>
            </p:extLst>
          </p:nvPr>
        </p:nvGraphicFramePr>
        <p:xfrm>
          <a:off x="1259632" y="544522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19472"/>
                <a:gridCol w="599728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3" action="ppaction://hlinksldjump"/>
                        </a:rPr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4" action="ppaction://hlinksldjump"/>
                        </a:rPr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5" action="ppaction://hlinksldjump"/>
                        </a:rPr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6" action="ppaction://hlinksldjump"/>
                        </a:rPr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7" action="ppaction://hlinksldjump"/>
                        </a:rPr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8" action="ppaction://hlinksldjump"/>
                        </a:rPr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8" action="ppaction://hlinksldjump"/>
          </p:cNvPr>
          <p:cNvSpPr/>
          <p:nvPr/>
        </p:nvSpPr>
        <p:spPr>
          <a:xfrm>
            <a:off x="6012160" y="3068960"/>
            <a:ext cx="201622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hlinkClick r:id="rId8" action="ppaction://hlinksldjump"/>
              </a:rPr>
              <a:t>siguiente</a:t>
            </a:r>
            <a:endParaRPr lang="es-CO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64704"/>
            <a:ext cx="2857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</a:t>
            </a:r>
            <a:r>
              <a:rPr lang="es-CO" dirty="0" smtClean="0"/>
              <a:t> vas mal</a:t>
            </a:r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60" y="3707811"/>
            <a:ext cx="1368152" cy="1231337"/>
          </a:xfrm>
          <a:prstGeom prst="rect">
            <a:avLst/>
          </a:prstGeom>
        </p:spPr>
      </p:pic>
      <p:pic>
        <p:nvPicPr>
          <p:cNvPr id="5124" name="Picture 4" descr="http://3.bp.blogspot.com/-V92UQeOHk7w/T1fZTL1QsrI/AAAAAAAAASg/1OvkoECOIDw/s1600/cara_tris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6740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izquierda">
            <a:hlinkClick r:id="rId4" action="ppaction://hlinksldjump"/>
          </p:cNvPr>
          <p:cNvSpPr/>
          <p:nvPr/>
        </p:nvSpPr>
        <p:spPr>
          <a:xfrm>
            <a:off x="5292080" y="4472677"/>
            <a:ext cx="2736304" cy="1082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Volver </a:t>
            </a:r>
            <a:endParaRPr lang="es-CO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01031"/>
              </p:ext>
            </p:extLst>
          </p:nvPr>
        </p:nvGraphicFramePr>
        <p:xfrm>
          <a:off x="1294520" y="573325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19472"/>
                <a:gridCol w="599728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5" action="ppaction://hlinksldjump"/>
                        </a:rPr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6" action="ppaction://hlinksldjump"/>
                        </a:rPr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7" action="ppaction://hlinksldjump"/>
                        </a:rPr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8" action="ppaction://hlinksldjump"/>
                        </a:rPr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4" action="ppaction://hlinksldjump"/>
                        </a:rPr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2" action="ppaction://hlinksldjump"/>
                        </a:rPr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7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6.helado</a:t>
            </a:r>
            <a:endParaRPr lang="es-CO" dirty="0"/>
          </a:p>
        </p:txBody>
      </p:sp>
      <p:sp>
        <p:nvSpPr>
          <p:cNvPr id="4" name="3 CuadroTexto">
            <a:hlinkClick r:id="rId2" action="ppaction://hlinksldjump"/>
          </p:cNvPr>
          <p:cNvSpPr txBox="1"/>
          <p:nvPr/>
        </p:nvSpPr>
        <p:spPr>
          <a:xfrm>
            <a:off x="899592" y="2564904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A</a:t>
            </a:r>
            <a:r>
              <a:rPr lang="es-CO" dirty="0" smtClean="0"/>
              <a:t>. Straw Berry</a:t>
            </a:r>
            <a:endParaRPr lang="es-CO" dirty="0"/>
          </a:p>
        </p:txBody>
      </p:sp>
      <p:sp>
        <p:nvSpPr>
          <p:cNvPr id="5" name="4 CuadroTexto">
            <a:hlinkClick r:id="rId3" action="ppaction://hlinksldjump"/>
          </p:cNvPr>
          <p:cNvSpPr txBox="1"/>
          <p:nvPr/>
        </p:nvSpPr>
        <p:spPr>
          <a:xfrm>
            <a:off x="899592" y="3157230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B</a:t>
            </a:r>
            <a:r>
              <a:rPr lang="es-CO" dirty="0" smtClean="0"/>
              <a:t>. Ice cream</a:t>
            </a:r>
            <a:endParaRPr lang="es-CO" dirty="0"/>
          </a:p>
        </p:txBody>
      </p:sp>
      <p:sp>
        <p:nvSpPr>
          <p:cNvPr id="6" name="5 CuadroTexto">
            <a:hlinkClick r:id="rId2" action="ppaction://hlinksldjump"/>
          </p:cNvPr>
          <p:cNvSpPr txBox="1"/>
          <p:nvPr/>
        </p:nvSpPr>
        <p:spPr>
          <a:xfrm>
            <a:off x="899592" y="3687564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C. lemon</a:t>
            </a:r>
            <a:endParaRPr lang="es-CO" dirty="0"/>
          </a:p>
        </p:txBody>
      </p:sp>
      <p:pic>
        <p:nvPicPr>
          <p:cNvPr id="8194" name="Picture 2" descr="http://www.nutricionconvos.com.ar/novedades/wp-content/uploads/2012/12/Helado-2-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2770799" cy="390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2952750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Muy bien !!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98" y="2348880"/>
            <a:ext cx="3223354" cy="278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50128"/>
              </p:ext>
            </p:extLst>
          </p:nvPr>
        </p:nvGraphicFramePr>
        <p:xfrm>
          <a:off x="1259632" y="544522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19472"/>
                <a:gridCol w="599728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3" action="ppaction://hlinksldjump"/>
                        </a:rPr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4" action="ppaction://hlinksldjump"/>
                        </a:rPr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5" action="ppaction://hlinksldjump"/>
                        </a:rPr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6" action="ppaction://hlinksldjump"/>
                        </a:rPr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7" action="ppaction://hlinksldjump"/>
                        </a:rPr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8" action="ppaction://hlinksldjump"/>
                        </a:rPr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12" action="ppaction://hlinksldjump"/>
          </p:cNvPr>
          <p:cNvSpPr/>
          <p:nvPr/>
        </p:nvSpPr>
        <p:spPr>
          <a:xfrm>
            <a:off x="6012160" y="3068960"/>
            <a:ext cx="201622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</a:t>
            </a:r>
            <a:endParaRPr lang="es-CO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64704"/>
            <a:ext cx="2857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COMIDAS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5561856" cy="337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4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</a:t>
            </a:r>
            <a:r>
              <a:rPr lang="es-CO" dirty="0" smtClean="0"/>
              <a:t> vas mal</a:t>
            </a:r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60" y="3707811"/>
            <a:ext cx="1368152" cy="1231337"/>
          </a:xfrm>
          <a:prstGeom prst="rect">
            <a:avLst/>
          </a:prstGeom>
        </p:spPr>
      </p:pic>
      <p:pic>
        <p:nvPicPr>
          <p:cNvPr id="5124" name="Picture 4" descr="http://3.bp.blogspot.com/-V92UQeOHk7w/T1fZTL1QsrI/AAAAAAAAASg/1OvkoECOIDw/s1600/cara_tris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6740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izquierda">
            <a:hlinkClick r:id="rId4" action="ppaction://hlinksldjump"/>
          </p:cNvPr>
          <p:cNvSpPr/>
          <p:nvPr/>
        </p:nvSpPr>
        <p:spPr>
          <a:xfrm>
            <a:off x="5292080" y="4472677"/>
            <a:ext cx="2736304" cy="1082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Volver </a:t>
            </a:r>
            <a:endParaRPr lang="es-CO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01031"/>
              </p:ext>
            </p:extLst>
          </p:nvPr>
        </p:nvGraphicFramePr>
        <p:xfrm>
          <a:off x="1294520" y="573325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19472"/>
                <a:gridCol w="599728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5" action="ppaction://hlinksldjump"/>
                        </a:rPr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6" action="ppaction://hlinksldjump"/>
                        </a:rPr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7" action="ppaction://hlinksldjump"/>
                        </a:rPr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8" action="ppaction://hlinksldjump"/>
                        </a:rPr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4" action="ppaction://hlinksldjump"/>
                        </a:rPr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2" action="ppaction://hlinksldjump"/>
                        </a:rPr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7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7. papa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059832" cy="305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hlinkClick r:id="rId3" action="ppaction://hlinksldjump"/>
          </p:cNvPr>
          <p:cNvSpPr txBox="1"/>
          <p:nvPr/>
        </p:nvSpPr>
        <p:spPr>
          <a:xfrm>
            <a:off x="899592" y="2564904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A</a:t>
            </a:r>
            <a:r>
              <a:rPr lang="es-CO" dirty="0" smtClean="0"/>
              <a:t>. </a:t>
            </a:r>
            <a:r>
              <a:rPr lang="es-CO" dirty="0" smtClean="0"/>
              <a:t>meat</a:t>
            </a:r>
            <a:endParaRPr lang="es-CO" dirty="0"/>
          </a:p>
        </p:txBody>
      </p:sp>
      <p:sp>
        <p:nvSpPr>
          <p:cNvPr id="6" name="5 CuadroTexto">
            <a:hlinkClick r:id="rId4" action="ppaction://hlinksldjump"/>
          </p:cNvPr>
          <p:cNvSpPr txBox="1"/>
          <p:nvPr/>
        </p:nvSpPr>
        <p:spPr>
          <a:xfrm>
            <a:off x="899592" y="3157230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B</a:t>
            </a:r>
            <a:r>
              <a:rPr lang="es-CO" dirty="0" smtClean="0"/>
              <a:t>. </a:t>
            </a:r>
            <a:r>
              <a:rPr lang="es-CO" dirty="0" smtClean="0"/>
              <a:t>patato</a:t>
            </a:r>
            <a:endParaRPr lang="es-CO" dirty="0"/>
          </a:p>
        </p:txBody>
      </p:sp>
      <p:sp>
        <p:nvSpPr>
          <p:cNvPr id="7" name="6 CuadroTexto">
            <a:hlinkClick r:id="rId3" action="ppaction://hlinksldjump"/>
          </p:cNvPr>
          <p:cNvSpPr txBox="1"/>
          <p:nvPr/>
        </p:nvSpPr>
        <p:spPr>
          <a:xfrm>
            <a:off x="899592" y="3687564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C. lemon</a:t>
            </a:r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2" y="3095625"/>
            <a:ext cx="7143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Muy bien !!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98" y="2348880"/>
            <a:ext cx="3223354" cy="278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50128"/>
              </p:ext>
            </p:extLst>
          </p:nvPr>
        </p:nvGraphicFramePr>
        <p:xfrm>
          <a:off x="1259632" y="544522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19472"/>
                <a:gridCol w="599728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3" action="ppaction://hlinksldjump"/>
                        </a:rPr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4" action="ppaction://hlinksldjump"/>
                        </a:rPr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5" action="ppaction://hlinksldjump"/>
                        </a:rPr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6" action="ppaction://hlinksldjump"/>
                        </a:rPr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7" action="ppaction://hlinksldjump"/>
                        </a:rPr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8" action="ppaction://hlinksldjump"/>
                        </a:rPr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9" action="ppaction://hlinksldjump"/>
          </p:cNvPr>
          <p:cNvSpPr/>
          <p:nvPr/>
        </p:nvSpPr>
        <p:spPr>
          <a:xfrm>
            <a:off x="6012160" y="3068960"/>
            <a:ext cx="201622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hlinkClick r:id="rId9" action="ppaction://hlinksldjump"/>
              </a:rPr>
              <a:t>siguiente</a:t>
            </a:r>
            <a:endParaRPr lang="es-CO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64704"/>
            <a:ext cx="2857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</a:t>
            </a:r>
            <a:r>
              <a:rPr lang="es-CO" dirty="0" smtClean="0"/>
              <a:t> vas mal</a:t>
            </a:r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60" y="3707811"/>
            <a:ext cx="1368152" cy="1231337"/>
          </a:xfrm>
          <a:prstGeom prst="rect">
            <a:avLst/>
          </a:prstGeom>
        </p:spPr>
      </p:pic>
      <p:pic>
        <p:nvPicPr>
          <p:cNvPr id="5124" name="Picture 4" descr="http://3.bp.blogspot.com/-V92UQeOHk7w/T1fZTL1QsrI/AAAAAAAAASg/1OvkoECOIDw/s1600/cara_tris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6740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izquierda">
            <a:hlinkClick r:id="rId4" action="ppaction://hlinksldjump"/>
          </p:cNvPr>
          <p:cNvSpPr/>
          <p:nvPr/>
        </p:nvSpPr>
        <p:spPr>
          <a:xfrm>
            <a:off x="5292080" y="4472677"/>
            <a:ext cx="2736304" cy="1082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Volver </a:t>
            </a:r>
            <a:endParaRPr lang="es-CO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01031"/>
              </p:ext>
            </p:extLst>
          </p:nvPr>
        </p:nvGraphicFramePr>
        <p:xfrm>
          <a:off x="1294520" y="573325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19472"/>
                <a:gridCol w="599728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5" action="ppaction://hlinksldjump"/>
                        </a:rPr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6" action="ppaction://hlinksldjump"/>
                        </a:rPr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7" action="ppaction://hlinksldjump"/>
                        </a:rPr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8" action="ppaction://hlinksldjump"/>
                        </a:rPr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2" action="ppaction://hlinksldjump"/>
                        </a:rPr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3" action="ppaction://hlinksldjump"/>
                        </a:rPr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7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8. zanahoria</a:t>
            </a:r>
            <a:endParaRPr lang="es-CO" dirty="0"/>
          </a:p>
        </p:txBody>
      </p:sp>
      <p:sp>
        <p:nvSpPr>
          <p:cNvPr id="4" name="3 CuadroTexto">
            <a:hlinkClick r:id="rId2" action="ppaction://hlinksldjump"/>
          </p:cNvPr>
          <p:cNvSpPr txBox="1"/>
          <p:nvPr/>
        </p:nvSpPr>
        <p:spPr>
          <a:xfrm>
            <a:off x="899592" y="2564904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A</a:t>
            </a:r>
            <a:r>
              <a:rPr lang="es-CO" dirty="0" smtClean="0"/>
              <a:t>. </a:t>
            </a:r>
            <a:r>
              <a:rPr lang="es-CO" dirty="0" smtClean="0"/>
              <a:t>carrot</a:t>
            </a:r>
            <a:endParaRPr lang="es-CO" dirty="0"/>
          </a:p>
        </p:txBody>
      </p:sp>
      <p:sp>
        <p:nvSpPr>
          <p:cNvPr id="5" name="4 CuadroTexto">
            <a:hlinkClick r:id="rId3" action="ppaction://hlinksldjump"/>
          </p:cNvPr>
          <p:cNvSpPr txBox="1"/>
          <p:nvPr/>
        </p:nvSpPr>
        <p:spPr>
          <a:xfrm>
            <a:off x="899592" y="3157230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B. rice</a:t>
            </a:r>
            <a:endParaRPr lang="es-CO" dirty="0"/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899592" y="3687564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C. </a:t>
            </a:r>
            <a:r>
              <a:rPr lang="es-CO" dirty="0" smtClean="0"/>
              <a:t>fruit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136" y="1880126"/>
            <a:ext cx="3635206" cy="217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40157"/>
            <a:ext cx="13239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Muy bien !!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98" y="2348880"/>
            <a:ext cx="3223354" cy="278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50128"/>
              </p:ext>
            </p:extLst>
          </p:nvPr>
        </p:nvGraphicFramePr>
        <p:xfrm>
          <a:off x="1259632" y="544522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19472"/>
                <a:gridCol w="599728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3" action="ppaction://hlinksldjump"/>
                        </a:rPr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4" action="ppaction://hlinksldjump"/>
                        </a:rPr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5" action="ppaction://hlinksldjump"/>
                        </a:rPr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6" action="ppaction://hlinksldjump"/>
                        </a:rPr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7" action="ppaction://hlinksldjump"/>
                        </a:rPr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8" action="ppaction://hlinksldjump"/>
                        </a:rPr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10" action="ppaction://hlinksldjump"/>
          </p:cNvPr>
          <p:cNvSpPr/>
          <p:nvPr/>
        </p:nvSpPr>
        <p:spPr>
          <a:xfrm>
            <a:off x="6012160" y="3068960"/>
            <a:ext cx="201622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</a:t>
            </a:r>
            <a:endParaRPr lang="es-CO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64704"/>
            <a:ext cx="2857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</a:t>
            </a:r>
            <a:r>
              <a:rPr lang="es-CO" dirty="0" smtClean="0"/>
              <a:t> vas mal</a:t>
            </a:r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60" y="3707811"/>
            <a:ext cx="1368152" cy="1231337"/>
          </a:xfrm>
          <a:prstGeom prst="rect">
            <a:avLst/>
          </a:prstGeom>
        </p:spPr>
      </p:pic>
      <p:pic>
        <p:nvPicPr>
          <p:cNvPr id="5124" name="Picture 4" descr="http://3.bp.blogspot.com/-V92UQeOHk7w/T1fZTL1QsrI/AAAAAAAAASg/1OvkoECOIDw/s1600/cara_tris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6740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izquierda">
            <a:hlinkClick r:id="rId4" action="ppaction://hlinksldjump"/>
          </p:cNvPr>
          <p:cNvSpPr/>
          <p:nvPr/>
        </p:nvSpPr>
        <p:spPr>
          <a:xfrm>
            <a:off x="5292080" y="4472677"/>
            <a:ext cx="2736304" cy="1082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Volver </a:t>
            </a:r>
            <a:endParaRPr lang="es-CO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01031"/>
              </p:ext>
            </p:extLst>
          </p:nvPr>
        </p:nvGraphicFramePr>
        <p:xfrm>
          <a:off x="1294520" y="573325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19472"/>
                <a:gridCol w="599728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5" action="ppaction://hlinksldjump"/>
                        </a:rPr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6" action="ppaction://hlinksldjump"/>
                        </a:rPr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7" action="ppaction://hlinksldjump"/>
                        </a:rPr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8" action="ppaction://hlinksldjump"/>
                        </a:rPr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4" action="ppaction://hlinksldjump"/>
                        </a:rPr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4" action="ppaction://hlinksldjump"/>
                        </a:rPr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2" action="ppaction://hlinksldjump"/>
                        </a:rPr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7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9. hamburguesa</a:t>
            </a:r>
            <a:endParaRPr lang="es-CO" dirty="0"/>
          </a:p>
        </p:txBody>
      </p:sp>
      <p:sp>
        <p:nvSpPr>
          <p:cNvPr id="4" name="3 CuadroTexto">
            <a:hlinkClick r:id="rId2" action="ppaction://hlinksldjump"/>
          </p:cNvPr>
          <p:cNvSpPr txBox="1"/>
          <p:nvPr/>
        </p:nvSpPr>
        <p:spPr>
          <a:xfrm>
            <a:off x="899592" y="2564904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A</a:t>
            </a:r>
            <a:r>
              <a:rPr lang="es-CO" dirty="0" smtClean="0"/>
              <a:t>. </a:t>
            </a:r>
            <a:r>
              <a:rPr lang="es-CO" dirty="0" smtClean="0"/>
              <a:t>egg</a:t>
            </a:r>
            <a:endParaRPr lang="es-CO" dirty="0"/>
          </a:p>
        </p:txBody>
      </p:sp>
      <p:sp>
        <p:nvSpPr>
          <p:cNvPr id="5" name="4 CuadroTexto">
            <a:hlinkClick r:id="rId2" action="ppaction://hlinksldjump"/>
          </p:cNvPr>
          <p:cNvSpPr txBox="1"/>
          <p:nvPr/>
        </p:nvSpPr>
        <p:spPr>
          <a:xfrm>
            <a:off x="899592" y="3157230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B. flour</a:t>
            </a:r>
            <a:endParaRPr lang="es-CO" dirty="0"/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899592" y="3687564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C. </a:t>
            </a:r>
            <a:r>
              <a:rPr lang="es-CO" dirty="0" smtClean="0"/>
              <a:t>burger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28" y="1735942"/>
            <a:ext cx="3048000" cy="284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50312"/>
            <a:ext cx="76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Muy bien !!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98" y="2348880"/>
            <a:ext cx="3223354" cy="278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50128"/>
              </p:ext>
            </p:extLst>
          </p:nvPr>
        </p:nvGraphicFramePr>
        <p:xfrm>
          <a:off x="1259632" y="544522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19472"/>
                <a:gridCol w="599728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3" action="ppaction://hlinksldjump"/>
                        </a:rPr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4" action="ppaction://hlinksldjump"/>
                        </a:rPr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5" action="ppaction://hlinksldjump"/>
                        </a:rPr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6" action="ppaction://hlinksldjump"/>
                        </a:rPr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7" action="ppaction://hlinksldjump"/>
                        </a:rPr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8" action="ppaction://hlinksldjump"/>
                        </a:rPr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/>
          <p:cNvSpPr/>
          <p:nvPr/>
        </p:nvSpPr>
        <p:spPr>
          <a:xfrm>
            <a:off x="6012160" y="3068960"/>
            <a:ext cx="201622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hlinkClick r:id="rId11" action="ppaction://hlinksldjump"/>
              </a:rPr>
              <a:t>siguiente</a:t>
            </a:r>
            <a:endParaRPr lang="es-CO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64704"/>
            <a:ext cx="2857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</a:t>
            </a:r>
            <a:r>
              <a:rPr lang="es-CO" dirty="0" smtClean="0"/>
              <a:t> vas mal</a:t>
            </a:r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60" y="3707811"/>
            <a:ext cx="1368152" cy="1231337"/>
          </a:xfrm>
          <a:prstGeom prst="rect">
            <a:avLst/>
          </a:prstGeom>
        </p:spPr>
      </p:pic>
      <p:pic>
        <p:nvPicPr>
          <p:cNvPr id="5124" name="Picture 4" descr="http://3.bp.blogspot.com/-V92UQeOHk7w/T1fZTL1QsrI/AAAAAAAAASg/1OvkoECOIDw/s1600/cara_tris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6740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izquierda">
            <a:hlinkClick r:id="rId4" action="ppaction://hlinksldjump"/>
          </p:cNvPr>
          <p:cNvSpPr/>
          <p:nvPr/>
        </p:nvSpPr>
        <p:spPr>
          <a:xfrm>
            <a:off x="5292080" y="4472677"/>
            <a:ext cx="2736304" cy="1082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Volver </a:t>
            </a:r>
            <a:endParaRPr lang="es-CO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01031"/>
              </p:ext>
            </p:extLst>
          </p:nvPr>
        </p:nvGraphicFramePr>
        <p:xfrm>
          <a:off x="1294520" y="573325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19472"/>
                <a:gridCol w="599728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5" action="ppaction://hlinksldjump"/>
                        </a:rPr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6" action="ppaction://hlinksldjump"/>
                        </a:rPr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7" action="ppaction://hlinksldjump"/>
                        </a:rPr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8" action="ppaction://hlinksldjump"/>
                        </a:rPr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4" action="ppaction://hlinksldjump"/>
                        </a:rPr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2" action="ppaction://hlinksldjump"/>
                        </a:rPr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7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1.carne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08720"/>
            <a:ext cx="48101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hlinkClick r:id="rId3" action="ppaction://hlinksldjump"/>
          </p:cNvPr>
          <p:cNvSpPr txBox="1"/>
          <p:nvPr/>
        </p:nvSpPr>
        <p:spPr>
          <a:xfrm>
            <a:off x="899592" y="2492896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A. meat</a:t>
            </a:r>
            <a:endParaRPr lang="es-CO" dirty="0"/>
          </a:p>
        </p:txBody>
      </p:sp>
      <p:sp>
        <p:nvSpPr>
          <p:cNvPr id="7" name="6 CuadroTexto">
            <a:hlinkClick r:id="rId4" action="ppaction://hlinksldjump"/>
          </p:cNvPr>
          <p:cNvSpPr txBox="1"/>
          <p:nvPr/>
        </p:nvSpPr>
        <p:spPr>
          <a:xfrm>
            <a:off x="899592" y="3502898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C. chicken</a:t>
            </a:r>
            <a:endParaRPr lang="es-CO" dirty="0"/>
          </a:p>
        </p:txBody>
      </p:sp>
      <p:sp>
        <p:nvSpPr>
          <p:cNvPr id="8" name="7 CuadroTexto">
            <a:hlinkClick r:id="rId4" action="ppaction://hlinksldjump"/>
          </p:cNvPr>
          <p:cNvSpPr txBox="1"/>
          <p:nvPr/>
        </p:nvSpPr>
        <p:spPr>
          <a:xfrm>
            <a:off x="899592" y="2982362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B. </a:t>
            </a:r>
            <a:r>
              <a:rPr lang="es-CO" dirty="0"/>
              <a:t>patato 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88" y="3938587"/>
            <a:ext cx="15240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10. huevo</a:t>
            </a:r>
            <a:endParaRPr lang="es-CO" dirty="0"/>
          </a:p>
        </p:txBody>
      </p:sp>
      <p:sp>
        <p:nvSpPr>
          <p:cNvPr id="4" name="3 CuadroTexto">
            <a:hlinkClick r:id="rId2" action="ppaction://hlinksldjump"/>
          </p:cNvPr>
          <p:cNvSpPr txBox="1"/>
          <p:nvPr/>
        </p:nvSpPr>
        <p:spPr>
          <a:xfrm>
            <a:off x="899592" y="2564904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A</a:t>
            </a:r>
            <a:r>
              <a:rPr lang="es-CO" dirty="0" smtClean="0"/>
              <a:t>. </a:t>
            </a:r>
            <a:r>
              <a:rPr lang="es-CO" dirty="0" smtClean="0"/>
              <a:t>salad</a:t>
            </a:r>
            <a:endParaRPr lang="es-CO" dirty="0"/>
          </a:p>
        </p:txBody>
      </p:sp>
      <p:sp>
        <p:nvSpPr>
          <p:cNvPr id="5" name="4 CuadroTexto">
            <a:hlinkClick r:id="rId2" action="ppaction://hlinksldjump"/>
          </p:cNvPr>
          <p:cNvSpPr txBox="1"/>
          <p:nvPr/>
        </p:nvSpPr>
        <p:spPr>
          <a:xfrm>
            <a:off x="899592" y="3157230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B. milk</a:t>
            </a:r>
            <a:endParaRPr lang="es-CO" dirty="0"/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899592" y="3687564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C. </a:t>
            </a:r>
            <a:r>
              <a:rPr lang="es-CO" dirty="0" smtClean="0"/>
              <a:t>egg</a:t>
            </a: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55935"/>
            <a:ext cx="1909200" cy="240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62" y="2757487"/>
            <a:ext cx="6000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Muy bien !!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98" y="2348880"/>
            <a:ext cx="3223354" cy="278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50128"/>
              </p:ext>
            </p:extLst>
          </p:nvPr>
        </p:nvGraphicFramePr>
        <p:xfrm>
          <a:off x="1259632" y="544522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19472"/>
                <a:gridCol w="599728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3" action="ppaction://hlinksldjump"/>
                        </a:rPr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4" action="ppaction://hlinksldjump"/>
                        </a:rPr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5" action="ppaction://hlinksldjump"/>
                        </a:rPr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6" action="ppaction://hlinksldjump"/>
                        </a:rPr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7" action="ppaction://hlinksldjump"/>
                        </a:rPr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8" action="ppaction://hlinksldjump"/>
                        </a:rPr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64704"/>
            <a:ext cx="2857500" cy="1971675"/>
          </a:xfrm>
          <a:prstGeom prst="rect">
            <a:avLst/>
          </a:prstGeom>
        </p:spPr>
      </p:pic>
      <p:sp>
        <p:nvSpPr>
          <p:cNvPr id="6" name="5 Rectángulo">
            <a:hlinkClick r:id="rId13" action="ppaction://hlinksldjump"/>
          </p:cNvPr>
          <p:cNvSpPr/>
          <p:nvPr/>
        </p:nvSpPr>
        <p:spPr>
          <a:xfrm>
            <a:off x="6228184" y="3429000"/>
            <a:ext cx="19442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¡FIN!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96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</a:t>
            </a:r>
            <a:r>
              <a:rPr lang="es-CO" dirty="0" smtClean="0"/>
              <a:t> vas mal</a:t>
            </a:r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60" y="3707811"/>
            <a:ext cx="1368152" cy="1231337"/>
          </a:xfrm>
          <a:prstGeom prst="rect">
            <a:avLst/>
          </a:prstGeom>
        </p:spPr>
      </p:pic>
      <p:pic>
        <p:nvPicPr>
          <p:cNvPr id="5124" name="Picture 4" descr="http://3.bp.blogspot.com/-V92UQeOHk7w/T1fZTL1QsrI/AAAAAAAAASg/1OvkoECOIDw/s1600/cara_tris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6740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izquierda">
            <a:hlinkClick r:id="rId4" action="ppaction://hlinksldjump"/>
          </p:cNvPr>
          <p:cNvSpPr/>
          <p:nvPr/>
        </p:nvSpPr>
        <p:spPr>
          <a:xfrm>
            <a:off x="5292080" y="4472677"/>
            <a:ext cx="2736304" cy="1082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Volver </a:t>
            </a:r>
            <a:endParaRPr lang="es-CO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80254"/>
              </p:ext>
            </p:extLst>
          </p:nvPr>
        </p:nvGraphicFramePr>
        <p:xfrm>
          <a:off x="1294520" y="573325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19472"/>
                <a:gridCol w="599728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5" action="ppaction://hlinksldjump"/>
                        </a:rPr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6" action="ppaction://hlinksldjump"/>
                        </a:rPr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7" action="ppaction://hlinksldjump"/>
                        </a:rPr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8" action="ppaction://hlinksldjump"/>
                        </a:rPr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2" action="ppaction://hlinksldjump"/>
                        </a:rPr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4" action="ppaction://hlinksldjump"/>
                        </a:rPr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8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70892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s-CO" sz="9600" dirty="0" smtClean="0"/>
              <a:t>¡FIN!</a:t>
            </a:r>
            <a:endParaRPr lang="es-CO" sz="96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77072"/>
            <a:ext cx="1259383" cy="106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Muy bien !!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98" y="2348880"/>
            <a:ext cx="3223354" cy="278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50128"/>
              </p:ext>
            </p:extLst>
          </p:nvPr>
        </p:nvGraphicFramePr>
        <p:xfrm>
          <a:off x="1259632" y="544522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19472"/>
                <a:gridCol w="599728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3" action="ppaction://hlinksldjump"/>
                        </a:rPr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4" action="ppaction://hlinksldjump"/>
                        </a:rPr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5" action="ppaction://hlinksldjump"/>
                        </a:rPr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6" action="ppaction://hlinksldjump"/>
                        </a:rPr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7" action="ppaction://hlinksldjump"/>
                        </a:rPr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8" action="ppaction://hlinksldjump"/>
                        </a:rPr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4" action="ppaction://hlinksldjump"/>
          </p:cNvPr>
          <p:cNvSpPr/>
          <p:nvPr/>
        </p:nvSpPr>
        <p:spPr>
          <a:xfrm>
            <a:off x="6012160" y="3068960"/>
            <a:ext cx="201622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</a:t>
            </a:r>
            <a:endParaRPr lang="es-CO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64704"/>
            <a:ext cx="2857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</a:t>
            </a:r>
            <a:r>
              <a:rPr lang="es-CO" dirty="0" smtClean="0"/>
              <a:t> vas mal</a:t>
            </a:r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60" y="3707811"/>
            <a:ext cx="1368152" cy="1231337"/>
          </a:xfrm>
          <a:prstGeom prst="rect">
            <a:avLst/>
          </a:prstGeom>
        </p:spPr>
      </p:pic>
      <p:pic>
        <p:nvPicPr>
          <p:cNvPr id="5124" name="Picture 4" descr="http://3.bp.blogspot.com/-V92UQeOHk7w/T1fZTL1QsrI/AAAAAAAAASg/1OvkoECOIDw/s1600/cara_tris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6740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izquierda">
            <a:hlinkClick r:id="rId4" action="ppaction://hlinksldjump"/>
          </p:cNvPr>
          <p:cNvSpPr/>
          <p:nvPr/>
        </p:nvSpPr>
        <p:spPr>
          <a:xfrm>
            <a:off x="5292080" y="4472677"/>
            <a:ext cx="2736304" cy="1082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Volver </a:t>
            </a:r>
            <a:endParaRPr lang="es-CO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01031"/>
              </p:ext>
            </p:extLst>
          </p:nvPr>
        </p:nvGraphicFramePr>
        <p:xfrm>
          <a:off x="1294520" y="573325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19472"/>
                <a:gridCol w="599728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4" action="ppaction://hlinksldjump"/>
                        </a:rPr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5" action="ppaction://hlinksldjump"/>
                        </a:rPr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6" action="ppaction://hlinksldjump"/>
                        </a:rPr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7" action="ppaction://hlinksldjump"/>
                        </a:rPr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8" action="ppaction://hlinksldjump"/>
                        </a:rPr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2" action="ppaction://hlinksldjump"/>
                        </a:rPr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7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2. naranja</a:t>
            </a: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009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899592" y="2564904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A</a:t>
            </a:r>
            <a:r>
              <a:rPr lang="es-CO" dirty="0" smtClean="0"/>
              <a:t>.  pear</a:t>
            </a:r>
            <a:endParaRPr lang="es-CO" dirty="0"/>
          </a:p>
        </p:txBody>
      </p:sp>
      <p:sp>
        <p:nvSpPr>
          <p:cNvPr id="7" name="6 CuadroTexto">
            <a:hlinkClick r:id="rId3" action="ppaction://hlinksldjump"/>
          </p:cNvPr>
          <p:cNvSpPr txBox="1"/>
          <p:nvPr/>
        </p:nvSpPr>
        <p:spPr>
          <a:xfrm>
            <a:off x="899592" y="3157230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B</a:t>
            </a:r>
            <a:r>
              <a:rPr lang="es-CO" dirty="0" smtClean="0"/>
              <a:t>. chicken</a:t>
            </a:r>
            <a:endParaRPr lang="es-CO" dirty="0"/>
          </a:p>
        </p:txBody>
      </p:sp>
      <p:sp>
        <p:nvSpPr>
          <p:cNvPr id="8" name="7 CuadroTexto">
            <a:hlinkClick r:id="rId4" action="ppaction://hlinksldjump"/>
          </p:cNvPr>
          <p:cNvSpPr txBox="1"/>
          <p:nvPr/>
        </p:nvSpPr>
        <p:spPr>
          <a:xfrm>
            <a:off x="899592" y="3687564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C. Orange</a:t>
            </a:r>
            <a:endParaRPr lang="es-CO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281237"/>
            <a:ext cx="17145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Muy bien !!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98" y="2348880"/>
            <a:ext cx="3223354" cy="278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50128"/>
              </p:ext>
            </p:extLst>
          </p:nvPr>
        </p:nvGraphicFramePr>
        <p:xfrm>
          <a:off x="1259632" y="544522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19472"/>
                <a:gridCol w="599728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3" action="ppaction://hlinksldjump"/>
                        </a:rPr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4" action="ppaction://hlinksldjump"/>
                        </a:rPr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5" action="ppaction://hlinksldjump"/>
                        </a:rPr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6" action="ppaction://hlinksldjump"/>
                        </a:rPr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7" action="ppaction://hlinksldjump"/>
                        </a:rPr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8" action="ppaction://hlinksldjump"/>
                        </a:rPr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6012160" y="3068960"/>
            <a:ext cx="201622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</a:t>
            </a:r>
            <a:endParaRPr lang="es-CO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64704"/>
            <a:ext cx="2857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</a:t>
            </a:r>
            <a:r>
              <a:rPr lang="es-CO" dirty="0" smtClean="0"/>
              <a:t> vas mal</a:t>
            </a:r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60" y="3707811"/>
            <a:ext cx="1368152" cy="1231337"/>
          </a:xfrm>
          <a:prstGeom prst="rect">
            <a:avLst/>
          </a:prstGeom>
        </p:spPr>
      </p:pic>
      <p:pic>
        <p:nvPicPr>
          <p:cNvPr id="5124" name="Picture 4" descr="http://3.bp.blogspot.com/-V92UQeOHk7w/T1fZTL1QsrI/AAAAAAAAASg/1OvkoECOIDw/s1600/cara_tris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6740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izquierda">
            <a:hlinkClick r:id="rId4" action="ppaction://hlinksldjump"/>
          </p:cNvPr>
          <p:cNvSpPr/>
          <p:nvPr/>
        </p:nvSpPr>
        <p:spPr>
          <a:xfrm>
            <a:off x="5292080" y="4472677"/>
            <a:ext cx="2736304" cy="1082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Volver </a:t>
            </a:r>
            <a:endParaRPr lang="es-CO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01031"/>
              </p:ext>
            </p:extLst>
          </p:nvPr>
        </p:nvGraphicFramePr>
        <p:xfrm>
          <a:off x="1294520" y="573325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19472"/>
                <a:gridCol w="599728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5" action="ppaction://hlinksldjump"/>
                        </a:rPr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4" action="ppaction://hlinksldjump"/>
                        </a:rPr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6" action="ppaction://hlinksldjump"/>
                        </a:rPr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7" action="ppaction://hlinksldjump"/>
                        </a:rPr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8" action="ppaction://hlinksldjump"/>
                        </a:rPr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2" action="ppaction://hlinksldjump"/>
                        </a:rPr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7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3. Manzana</a:t>
            </a:r>
            <a:endParaRPr lang="es-CO" dirty="0"/>
          </a:p>
        </p:txBody>
      </p:sp>
      <p:sp>
        <p:nvSpPr>
          <p:cNvPr id="4" name="3 CuadroTexto">
            <a:hlinkClick r:id="rId2" action="ppaction://hlinksldjump"/>
          </p:cNvPr>
          <p:cNvSpPr txBox="1"/>
          <p:nvPr/>
        </p:nvSpPr>
        <p:spPr>
          <a:xfrm>
            <a:off x="899592" y="2526308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A</a:t>
            </a:r>
            <a:r>
              <a:rPr lang="es-CO" dirty="0" smtClean="0"/>
              <a:t>.  Apple</a:t>
            </a:r>
            <a:endParaRPr lang="es-CO" dirty="0"/>
          </a:p>
        </p:txBody>
      </p:sp>
      <p:sp>
        <p:nvSpPr>
          <p:cNvPr id="5" name="4 CuadroTexto">
            <a:hlinkClick r:id="rId3" action="ppaction://hlinksldjump"/>
          </p:cNvPr>
          <p:cNvSpPr txBox="1"/>
          <p:nvPr/>
        </p:nvSpPr>
        <p:spPr>
          <a:xfrm>
            <a:off x="899592" y="3086636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B.  pear</a:t>
            </a:r>
            <a:endParaRPr lang="es-CO" dirty="0"/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899592" y="3645018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c. </a:t>
            </a:r>
            <a:r>
              <a:rPr lang="es-CO" dirty="0" smtClean="0"/>
              <a:t>tomato</a:t>
            </a: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06856"/>
            <a:ext cx="2971031" cy="295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7130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82</TotalTime>
  <Words>414</Words>
  <Application>Microsoft Office PowerPoint</Application>
  <PresentationFormat>Presentación en pantalla (4:3)</PresentationFormat>
  <Paragraphs>286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Austin</vt:lpstr>
      <vt:lpstr>Vocabulario básico ingles</vt:lpstr>
      <vt:lpstr>COMIDAS</vt:lpstr>
      <vt:lpstr>1.carne</vt:lpstr>
      <vt:lpstr>Muy bien !!</vt:lpstr>
      <vt:lpstr>  vas mal</vt:lpstr>
      <vt:lpstr>2. naranja</vt:lpstr>
      <vt:lpstr>Muy bien !!</vt:lpstr>
      <vt:lpstr>  vas mal</vt:lpstr>
      <vt:lpstr>3. Manzana</vt:lpstr>
      <vt:lpstr>Muy bien !!</vt:lpstr>
      <vt:lpstr>  vas mal</vt:lpstr>
      <vt:lpstr>4. Sopa</vt:lpstr>
      <vt:lpstr>Muy bien !!</vt:lpstr>
      <vt:lpstr>  vas mal</vt:lpstr>
      <vt:lpstr>5.pan</vt:lpstr>
      <vt:lpstr>Muy bien !!</vt:lpstr>
      <vt:lpstr>  vas mal</vt:lpstr>
      <vt:lpstr>6.helado</vt:lpstr>
      <vt:lpstr>Muy bien !!</vt:lpstr>
      <vt:lpstr>  vas mal</vt:lpstr>
      <vt:lpstr>7. papa</vt:lpstr>
      <vt:lpstr>Muy bien !!</vt:lpstr>
      <vt:lpstr>  vas mal</vt:lpstr>
      <vt:lpstr>8. zanahoria</vt:lpstr>
      <vt:lpstr>Muy bien !!</vt:lpstr>
      <vt:lpstr>  vas mal</vt:lpstr>
      <vt:lpstr>9. hamburguesa</vt:lpstr>
      <vt:lpstr>Muy bien !!</vt:lpstr>
      <vt:lpstr>  vas mal</vt:lpstr>
      <vt:lpstr>10. huevo</vt:lpstr>
      <vt:lpstr>Muy bien !!</vt:lpstr>
      <vt:lpstr>  vas mal</vt:lpstr>
      <vt:lpstr>¡FIN!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Vocabulario básico ingles</dc:title>
  <dc:creator>ATIL4</dc:creator>
  <cp:lastModifiedBy>ATIL4</cp:lastModifiedBy>
  <cp:revision>9</cp:revision>
  <dcterms:created xsi:type="dcterms:W3CDTF">2013-11-08T01:27:37Z</dcterms:created>
  <dcterms:modified xsi:type="dcterms:W3CDTF">2013-11-10T19:41:09Z</dcterms:modified>
</cp:coreProperties>
</file>