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9" r:id="rId21"/>
    <p:sldId id="277" r:id="rId22"/>
    <p:sldId id="278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D74A"/>
    <a:srgbClr val="FF33CC"/>
    <a:srgbClr val="FFFF66"/>
    <a:srgbClr val="BD0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632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056F-76F0-48E9-9385-098F9D611ADA}" type="datetimeFigureOut">
              <a:rPr lang="es-CO" smtClean="0"/>
              <a:pPr/>
              <a:t>12/11/2013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17B1-195F-4ED9-994D-E0F2669A49F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3205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056F-76F0-48E9-9385-098F9D611ADA}" type="datetimeFigureOut">
              <a:rPr lang="es-CO" smtClean="0"/>
              <a:pPr/>
              <a:t>12/11/2013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17B1-195F-4ED9-994D-E0F2669A49F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623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056F-76F0-48E9-9385-098F9D611ADA}" type="datetimeFigureOut">
              <a:rPr lang="es-CO" smtClean="0"/>
              <a:pPr/>
              <a:t>12/11/2013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17B1-195F-4ED9-994D-E0F2669A49F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5505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056F-76F0-48E9-9385-098F9D611ADA}" type="datetimeFigureOut">
              <a:rPr lang="es-CO" smtClean="0"/>
              <a:pPr/>
              <a:t>12/11/2013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17B1-195F-4ED9-994D-E0F2669A49F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6267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056F-76F0-48E9-9385-098F9D611ADA}" type="datetimeFigureOut">
              <a:rPr lang="es-CO" smtClean="0"/>
              <a:pPr/>
              <a:t>12/11/2013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17B1-195F-4ED9-994D-E0F2669A49F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301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056F-76F0-48E9-9385-098F9D611ADA}" type="datetimeFigureOut">
              <a:rPr lang="es-CO" smtClean="0"/>
              <a:pPr/>
              <a:t>12/11/2013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17B1-195F-4ED9-994D-E0F2669A49F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0499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056F-76F0-48E9-9385-098F9D611ADA}" type="datetimeFigureOut">
              <a:rPr lang="es-CO" smtClean="0"/>
              <a:pPr/>
              <a:t>12/11/2013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17B1-195F-4ED9-994D-E0F2669A49F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1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056F-76F0-48E9-9385-098F9D611ADA}" type="datetimeFigureOut">
              <a:rPr lang="es-CO" smtClean="0"/>
              <a:pPr/>
              <a:t>12/11/2013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17B1-195F-4ED9-994D-E0F2669A49F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032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056F-76F0-48E9-9385-098F9D611ADA}" type="datetimeFigureOut">
              <a:rPr lang="es-CO" smtClean="0"/>
              <a:pPr/>
              <a:t>12/11/2013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17B1-195F-4ED9-994D-E0F2669A49F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35292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056F-76F0-48E9-9385-098F9D611ADA}" type="datetimeFigureOut">
              <a:rPr lang="es-CO" smtClean="0"/>
              <a:pPr/>
              <a:t>12/11/2013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17B1-195F-4ED9-994D-E0F2669A49F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4655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056F-76F0-48E9-9385-098F9D611ADA}" type="datetimeFigureOut">
              <a:rPr lang="es-CO" smtClean="0"/>
              <a:pPr/>
              <a:t>12/11/2013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17B1-195F-4ED9-994D-E0F2669A49F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292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3056F-76F0-48E9-9385-098F9D611ADA}" type="datetimeFigureOut">
              <a:rPr lang="es-CO" smtClean="0"/>
              <a:pPr/>
              <a:t>12/11/2013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317B1-195F-4ED9-994D-E0F2669A49F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353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image" Target="../media/image17.jpeg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slide" Target="slide23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7" Type="http://schemas.openxmlformats.org/officeDocument/2006/relationships/image" Target="../media/image27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6.xml"/><Relationship Id="rId5" Type="http://schemas.openxmlformats.org/officeDocument/2006/relationships/slide" Target="slide24.xml"/><Relationship Id="rId4" Type="http://schemas.openxmlformats.org/officeDocument/2006/relationships/slide" Target="slide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slide" Target="slide29.xml"/><Relationship Id="rId4" Type="http://schemas.openxmlformats.org/officeDocument/2006/relationships/slide" Target="slide2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5" Type="http://schemas.openxmlformats.org/officeDocument/2006/relationships/slide" Target="slide32.xml"/><Relationship Id="rId4" Type="http://schemas.openxmlformats.org/officeDocument/2006/relationships/slide" Target="slide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>
                <a:latin typeface="Arial Black" pitchFamily="34" charset="0"/>
              </a:rPr>
              <a:t>LOS ACCESORIOS</a:t>
            </a:r>
            <a:endParaRPr lang="es-CO" dirty="0">
              <a:latin typeface="Arial Black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tx1"/>
                </a:solidFill>
                <a:latin typeface="Arial Black" pitchFamily="34" charset="0"/>
              </a:rPr>
              <a:t>María Camila guarín Higuita</a:t>
            </a:r>
          </a:p>
          <a:p>
            <a:r>
              <a:rPr lang="es-CO" dirty="0" smtClean="0">
                <a:solidFill>
                  <a:schemeClr val="tx1"/>
                </a:solidFill>
                <a:latin typeface="Arial Black" pitchFamily="34" charset="0"/>
              </a:rPr>
              <a:t>9°2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1060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6000" r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 smtClean="0">
                <a:latin typeface="Comic Sans MS" pitchFamily="66" charset="0"/>
              </a:rPr>
              <a:t>INSUFICIENTE</a:t>
            </a:r>
            <a:endParaRPr lang="es-CO" dirty="0">
              <a:latin typeface="Comic Sans MS" pitchFamily="66" charset="0"/>
            </a:endParaRPr>
          </a:p>
        </p:txBody>
      </p:sp>
      <p:sp>
        <p:nvSpPr>
          <p:cNvPr id="4" name="3 Flecha izquierda">
            <a:hlinkClick r:id="rId3" action="ppaction://hlinksldjump"/>
          </p:cNvPr>
          <p:cNvSpPr/>
          <p:nvPr/>
        </p:nvSpPr>
        <p:spPr>
          <a:xfrm>
            <a:off x="1139918" y="4941168"/>
            <a:ext cx="1631882" cy="1060696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REGRESAR</a:t>
            </a:r>
            <a:endParaRPr lang="es-CO" b="1" dirty="0"/>
          </a:p>
        </p:txBody>
      </p:sp>
      <p:pic>
        <p:nvPicPr>
          <p:cNvPr id="5" name="4 Imagen" descr="trist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0364" y="1643050"/>
            <a:ext cx="3929083" cy="350045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06591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CO" sz="3200" dirty="0" smtClean="0">
                <a:latin typeface="Comic Sans MS" pitchFamily="66" charset="0"/>
              </a:rPr>
              <a:t>COLLAR </a:t>
            </a:r>
            <a:endParaRPr lang="es-CO" sz="3200" dirty="0">
              <a:latin typeface="Comic Sans MS" pitchFamily="66" charset="0"/>
            </a:endParaRPr>
          </a:p>
        </p:txBody>
      </p:sp>
      <p:sp>
        <p:nvSpPr>
          <p:cNvPr id="8" name="7 Rectángulo redondeado">
            <a:hlinkClick r:id="rId3" action="ppaction://hlinksldjump"/>
          </p:cNvPr>
          <p:cNvSpPr/>
          <p:nvPr/>
        </p:nvSpPr>
        <p:spPr>
          <a:xfrm>
            <a:off x="886628" y="1824399"/>
            <a:ext cx="3096344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NECKLACE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0" name="19 Rectángulo redondeado">
            <a:hlinkClick r:id="rId4" action="ppaction://hlinksldjump"/>
          </p:cNvPr>
          <p:cNvSpPr/>
          <p:nvPr/>
        </p:nvSpPr>
        <p:spPr>
          <a:xfrm>
            <a:off x="899592" y="3356992"/>
            <a:ext cx="3096344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BEADS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20 Rectángulo redondeado">
            <a:hlinkClick r:id="rId4" action="ppaction://hlinksldjump"/>
          </p:cNvPr>
          <p:cNvSpPr/>
          <p:nvPr/>
        </p:nvSpPr>
        <p:spPr>
          <a:xfrm>
            <a:off x="928727" y="4888275"/>
            <a:ext cx="3096344" cy="68386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ROPE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" name="8 Flecha derecha">
            <a:hlinkClick r:id="rId5" action="ppaction://hlinksldjump"/>
          </p:cNvPr>
          <p:cNvSpPr/>
          <p:nvPr/>
        </p:nvSpPr>
        <p:spPr>
          <a:xfrm>
            <a:off x="7500958" y="5786454"/>
            <a:ext cx="978408" cy="84182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9 Imagen" descr="COLLARESSSSSSS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0628" y="1928802"/>
            <a:ext cx="3500462" cy="36433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572762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 smtClean="0">
                <a:latin typeface="Comic Sans MS" pitchFamily="66" charset="0"/>
              </a:rPr>
              <a:t>EXCELENTE</a:t>
            </a:r>
            <a:endParaRPr lang="es-CO" dirty="0">
              <a:latin typeface="Comic Sans MS" pitchFamily="66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059482"/>
              </p:ext>
            </p:extLst>
          </p:nvPr>
        </p:nvGraphicFramePr>
        <p:xfrm>
          <a:off x="1429575" y="5643578"/>
          <a:ext cx="6096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239414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Flecha derecha">
            <a:hlinkClick r:id="rId3" action="ppaction://hlinksldjump"/>
          </p:cNvPr>
          <p:cNvSpPr/>
          <p:nvPr/>
        </p:nvSpPr>
        <p:spPr>
          <a:xfrm>
            <a:off x="7643834" y="4429132"/>
            <a:ext cx="978408" cy="785818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6 Imagen" descr="carita feliz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6050" y="1571612"/>
            <a:ext cx="3400442" cy="36433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46271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 smtClean="0">
                <a:latin typeface="Comic Sans MS" pitchFamily="66" charset="0"/>
              </a:rPr>
              <a:t>INSUFICIENTE</a:t>
            </a:r>
            <a:endParaRPr lang="es-CO" dirty="0">
              <a:latin typeface="Comic Sans MS" pitchFamily="66" charset="0"/>
            </a:endParaRPr>
          </a:p>
        </p:txBody>
      </p:sp>
      <p:sp>
        <p:nvSpPr>
          <p:cNvPr id="4" name="3 Flecha izquierda">
            <a:hlinkClick r:id="rId3" action="ppaction://hlinksldjump"/>
          </p:cNvPr>
          <p:cNvSpPr/>
          <p:nvPr/>
        </p:nvSpPr>
        <p:spPr>
          <a:xfrm>
            <a:off x="1139918" y="4941168"/>
            <a:ext cx="1631882" cy="1060696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REGRESAR</a:t>
            </a:r>
            <a:endParaRPr lang="es-CO" b="1" dirty="0"/>
          </a:p>
        </p:txBody>
      </p:sp>
      <p:pic>
        <p:nvPicPr>
          <p:cNvPr id="5" name="4 Imagen" descr="trist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1802" y="1571613"/>
            <a:ext cx="3714769" cy="37147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06591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CO" sz="3200" dirty="0" smtClean="0">
                <a:latin typeface="Comic Sans MS" pitchFamily="66" charset="0"/>
              </a:rPr>
              <a:t>ZAPATO </a:t>
            </a:r>
            <a:endParaRPr lang="es-CO" sz="3200" dirty="0">
              <a:latin typeface="Comic Sans MS" pitchFamily="66" charset="0"/>
            </a:endParaRPr>
          </a:p>
        </p:txBody>
      </p:sp>
      <p:sp>
        <p:nvSpPr>
          <p:cNvPr id="8" name="7 Rectángulo redondeado">
            <a:hlinkClick r:id="rId3" action="ppaction://hlinksldjump"/>
          </p:cNvPr>
          <p:cNvSpPr/>
          <p:nvPr/>
        </p:nvSpPr>
        <p:spPr>
          <a:xfrm>
            <a:off x="886628" y="1824399"/>
            <a:ext cx="3096344" cy="8640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SHOE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0" name="19 Rectángulo redondeado">
            <a:hlinkClick r:id="rId4" action="ppaction://hlinksldjump"/>
          </p:cNvPr>
          <p:cNvSpPr/>
          <p:nvPr/>
        </p:nvSpPr>
        <p:spPr>
          <a:xfrm>
            <a:off x="912032" y="3356992"/>
            <a:ext cx="3096344" cy="8640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SLIPPER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20 Rectángulo redondeado">
            <a:hlinkClick r:id="rId4" action="ppaction://hlinksldjump"/>
          </p:cNvPr>
          <p:cNvSpPr/>
          <p:nvPr/>
        </p:nvSpPr>
        <p:spPr>
          <a:xfrm>
            <a:off x="928727" y="4888275"/>
            <a:ext cx="3096344" cy="8640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HEEL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" name="9 Imagen" descr="taco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9190" y="1785926"/>
            <a:ext cx="3214710" cy="35719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6 Flecha derecha">
            <a:hlinkClick r:id="rId6" action="ppaction://hlinksldjump"/>
          </p:cNvPr>
          <p:cNvSpPr/>
          <p:nvPr/>
        </p:nvSpPr>
        <p:spPr>
          <a:xfrm>
            <a:off x="7715272" y="5715016"/>
            <a:ext cx="978408" cy="71438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2762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 smtClean="0">
                <a:latin typeface="Comic Sans MS" pitchFamily="66" charset="0"/>
              </a:rPr>
              <a:t>EXCELENTE</a:t>
            </a:r>
            <a:endParaRPr lang="es-CO" dirty="0">
              <a:latin typeface="Comic Sans MS" pitchFamily="66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059482"/>
              </p:ext>
            </p:extLst>
          </p:nvPr>
        </p:nvGraphicFramePr>
        <p:xfrm>
          <a:off x="1429575" y="5643578"/>
          <a:ext cx="6096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239414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4 Imagen" descr="carita feliz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174" y="1643050"/>
            <a:ext cx="3929090" cy="33575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6 Flecha derecha">
            <a:hlinkClick r:id="rId4" action="ppaction://hlinksldjump"/>
          </p:cNvPr>
          <p:cNvSpPr/>
          <p:nvPr/>
        </p:nvSpPr>
        <p:spPr>
          <a:xfrm>
            <a:off x="7572396" y="4643446"/>
            <a:ext cx="978408" cy="85725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627140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 smtClean="0">
                <a:latin typeface="Comic Sans MS" pitchFamily="66" charset="0"/>
              </a:rPr>
              <a:t>INSUFICIENTE</a:t>
            </a:r>
            <a:endParaRPr lang="es-CO" dirty="0">
              <a:latin typeface="Comic Sans MS" pitchFamily="66" charset="0"/>
            </a:endParaRPr>
          </a:p>
        </p:txBody>
      </p:sp>
      <p:sp>
        <p:nvSpPr>
          <p:cNvPr id="4" name="3 Flecha izquierda">
            <a:hlinkClick r:id="rId3" action="ppaction://hlinksldjump"/>
          </p:cNvPr>
          <p:cNvSpPr/>
          <p:nvPr/>
        </p:nvSpPr>
        <p:spPr>
          <a:xfrm>
            <a:off x="1139918" y="4941168"/>
            <a:ext cx="1631882" cy="1060696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REGRESAR</a:t>
            </a:r>
            <a:endParaRPr lang="es-CO" b="1" dirty="0"/>
          </a:p>
        </p:txBody>
      </p:sp>
      <p:pic>
        <p:nvPicPr>
          <p:cNvPr id="6" name="5 Imagen" descr="trist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0364" y="1714488"/>
            <a:ext cx="3714769" cy="35004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0659190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CO" sz="3200" dirty="0" smtClean="0">
                <a:latin typeface="Comic Sans MS" pitchFamily="66" charset="0"/>
              </a:rPr>
              <a:t>BUFANDA </a:t>
            </a:r>
            <a:endParaRPr lang="es-CO" sz="3200" dirty="0">
              <a:latin typeface="Comic Sans MS" pitchFamily="66" charset="0"/>
            </a:endParaRPr>
          </a:p>
        </p:txBody>
      </p:sp>
      <p:sp>
        <p:nvSpPr>
          <p:cNvPr id="8" name="7 Rectángulo redondeado">
            <a:hlinkClick r:id="rId3" action="ppaction://hlinksldjump"/>
          </p:cNvPr>
          <p:cNvSpPr/>
          <p:nvPr/>
        </p:nvSpPr>
        <p:spPr>
          <a:xfrm>
            <a:off x="886628" y="1824399"/>
            <a:ext cx="3096344" cy="8640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MUFFLER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0" name="19 Rectángulo redondeado">
            <a:hlinkClick r:id="rId3" action="ppaction://hlinksldjump"/>
          </p:cNvPr>
          <p:cNvSpPr/>
          <p:nvPr/>
        </p:nvSpPr>
        <p:spPr>
          <a:xfrm>
            <a:off x="899592" y="3356992"/>
            <a:ext cx="3096344" cy="8640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COMFORTER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20 Rectángulo redondeado">
            <a:hlinkClick r:id="rId4" action="ppaction://hlinksldjump"/>
          </p:cNvPr>
          <p:cNvSpPr/>
          <p:nvPr/>
        </p:nvSpPr>
        <p:spPr>
          <a:xfrm>
            <a:off x="928727" y="4888275"/>
            <a:ext cx="3096344" cy="8640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SCARF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" name="8 Flecha derecha"/>
          <p:cNvSpPr/>
          <p:nvPr/>
        </p:nvSpPr>
        <p:spPr>
          <a:xfrm>
            <a:off x="7429520" y="5643578"/>
            <a:ext cx="978408" cy="78581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" name="10 Imagen" descr="bufanda verd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2066" y="1928802"/>
            <a:ext cx="3571900" cy="335758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572762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4000" r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 smtClean="0">
                <a:latin typeface="Comic Sans MS" pitchFamily="66" charset="0"/>
              </a:rPr>
              <a:t>EXCELENTE</a:t>
            </a:r>
            <a:endParaRPr lang="es-CO" dirty="0">
              <a:latin typeface="Comic Sans MS" pitchFamily="66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059482"/>
              </p:ext>
            </p:extLst>
          </p:nvPr>
        </p:nvGraphicFramePr>
        <p:xfrm>
          <a:off x="1429575" y="5643578"/>
          <a:ext cx="6096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239414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>
                    <a:solidFill>
                      <a:srgbClr val="0BD74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>
                    <a:solidFill>
                      <a:srgbClr val="0BD74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>
                    <a:solidFill>
                      <a:srgbClr val="0BD74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>
                    <a:solidFill>
                      <a:srgbClr val="0BD74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>
                    <a:solidFill>
                      <a:srgbClr val="0BD74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6</a:t>
                      </a:r>
                      <a:endParaRPr lang="es-CO" dirty="0"/>
                    </a:p>
                  </a:txBody>
                  <a:tcPr>
                    <a:solidFill>
                      <a:srgbClr val="0BD74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4 Imagen" descr="carita feliz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174" y="1643050"/>
            <a:ext cx="3929090" cy="33575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6 Flecha derecha">
            <a:hlinkClick r:id="rId4" action="ppaction://hlinksldjump"/>
          </p:cNvPr>
          <p:cNvSpPr/>
          <p:nvPr/>
        </p:nvSpPr>
        <p:spPr>
          <a:xfrm>
            <a:off x="7572396" y="4714884"/>
            <a:ext cx="1121284" cy="92869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6271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4000" r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 smtClean="0">
                <a:latin typeface="Comic Sans MS" pitchFamily="66" charset="0"/>
              </a:rPr>
              <a:t>INSUFICIENTE</a:t>
            </a:r>
            <a:endParaRPr lang="es-CO" dirty="0">
              <a:latin typeface="Comic Sans MS" pitchFamily="66" charset="0"/>
            </a:endParaRPr>
          </a:p>
        </p:txBody>
      </p:sp>
      <p:sp>
        <p:nvSpPr>
          <p:cNvPr id="4" name="3 Flecha izquierda">
            <a:hlinkClick r:id="rId3" action="ppaction://hlinksldjump"/>
          </p:cNvPr>
          <p:cNvSpPr/>
          <p:nvPr/>
        </p:nvSpPr>
        <p:spPr>
          <a:xfrm>
            <a:off x="1139918" y="4941168"/>
            <a:ext cx="1631882" cy="1060696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REGRESAR</a:t>
            </a:r>
            <a:endParaRPr lang="es-CO" b="1" dirty="0"/>
          </a:p>
        </p:txBody>
      </p:sp>
      <p:pic>
        <p:nvPicPr>
          <p:cNvPr id="6" name="5 Imagen" descr="trist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0364" y="1714488"/>
            <a:ext cx="3714769" cy="35004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06591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CO" sz="3200" dirty="0" smtClean="0">
                <a:latin typeface="Comic Sans MS" pitchFamily="66" charset="0"/>
              </a:rPr>
              <a:t>ANILLO</a:t>
            </a:r>
            <a:endParaRPr lang="es-CO" sz="3200" dirty="0">
              <a:latin typeface="Comic Sans MS" pitchFamily="66" charset="0"/>
            </a:endParaRPr>
          </a:p>
        </p:txBody>
      </p:sp>
      <p:sp>
        <p:nvSpPr>
          <p:cNvPr id="8" name="7 Rectángulo redondeado">
            <a:hlinkClick r:id="rId3" action="ppaction://hlinksldjump"/>
          </p:cNvPr>
          <p:cNvSpPr/>
          <p:nvPr/>
        </p:nvSpPr>
        <p:spPr>
          <a:xfrm>
            <a:off x="899592" y="1957473"/>
            <a:ext cx="3096344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RING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0" name="19 Rectángulo redondeado">
            <a:hlinkClick r:id="rId4" action="ppaction://hlinksldjump"/>
          </p:cNvPr>
          <p:cNvSpPr/>
          <p:nvPr/>
        </p:nvSpPr>
        <p:spPr>
          <a:xfrm>
            <a:off x="899592" y="3356992"/>
            <a:ext cx="3096344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CIRCLE 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20 Rectángulo redondeado">
            <a:hlinkClick r:id="rId4" action="ppaction://hlinksldjump"/>
          </p:cNvPr>
          <p:cNvSpPr/>
          <p:nvPr/>
        </p:nvSpPr>
        <p:spPr>
          <a:xfrm>
            <a:off x="928727" y="4888275"/>
            <a:ext cx="3096344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ROUND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13 Flecha derecha">
            <a:hlinkClick r:id="rId5" action="ppaction://hlinksldjump"/>
          </p:cNvPr>
          <p:cNvSpPr/>
          <p:nvPr/>
        </p:nvSpPr>
        <p:spPr>
          <a:xfrm>
            <a:off x="6732240" y="5517232"/>
            <a:ext cx="1296144" cy="9361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9" name="8 Imagen" descr="anillo carica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57752" y="1643050"/>
            <a:ext cx="3857652" cy="40719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84722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CO" sz="3200" dirty="0" smtClean="0">
                <a:latin typeface="Comic Sans MS" pitchFamily="66" charset="0"/>
              </a:rPr>
              <a:t>DIADEMA</a:t>
            </a:r>
            <a:endParaRPr lang="es-CO" sz="3200" dirty="0">
              <a:latin typeface="Comic Sans MS" pitchFamily="66" charset="0"/>
            </a:endParaRPr>
          </a:p>
        </p:txBody>
      </p:sp>
      <p:sp>
        <p:nvSpPr>
          <p:cNvPr id="8" name="7 Rectángulo redondeado">
            <a:hlinkClick r:id="rId3" action="ppaction://hlinksldjump"/>
          </p:cNvPr>
          <p:cNvSpPr/>
          <p:nvPr/>
        </p:nvSpPr>
        <p:spPr>
          <a:xfrm>
            <a:off x="886628" y="1824399"/>
            <a:ext cx="3109308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DIADEM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0" name="19 Rectángulo redondeado">
            <a:hlinkClick r:id="rId4" action="ppaction://hlinksldjump"/>
          </p:cNvPr>
          <p:cNvSpPr/>
          <p:nvPr/>
        </p:nvSpPr>
        <p:spPr>
          <a:xfrm>
            <a:off x="899592" y="3356992"/>
            <a:ext cx="3096344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CORONET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20 Rectángulo redondeado">
            <a:hlinkClick r:id="rId4" action="ppaction://hlinksldjump"/>
          </p:cNvPr>
          <p:cNvSpPr/>
          <p:nvPr/>
        </p:nvSpPr>
        <p:spPr>
          <a:xfrm>
            <a:off x="928727" y="4888275"/>
            <a:ext cx="3096344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AIGRETTE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" name="8 Flecha derecha">
            <a:hlinkClick r:id="rId5" action="ppaction://hlinksldjump"/>
          </p:cNvPr>
          <p:cNvSpPr/>
          <p:nvPr/>
        </p:nvSpPr>
        <p:spPr>
          <a:xfrm>
            <a:off x="7429520" y="5643578"/>
            <a:ext cx="978408" cy="785818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11 Imagen" descr="diademita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29190" y="1928802"/>
            <a:ext cx="3571900" cy="350046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727624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 smtClean="0">
                <a:latin typeface="Comic Sans MS" pitchFamily="66" charset="0"/>
              </a:rPr>
              <a:t>EXCELENTE</a:t>
            </a:r>
            <a:endParaRPr lang="es-CO" dirty="0">
              <a:latin typeface="Comic Sans MS" pitchFamily="66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059482"/>
              </p:ext>
            </p:extLst>
          </p:nvPr>
        </p:nvGraphicFramePr>
        <p:xfrm>
          <a:off x="1429575" y="5643578"/>
          <a:ext cx="6096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239414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6</a:t>
                      </a:r>
                      <a:endParaRPr lang="es-CO" dirty="0"/>
                    </a:p>
                  </a:txBody>
                  <a:tcP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7</a:t>
                      </a:r>
                      <a:endParaRPr lang="es-CO" dirty="0"/>
                    </a:p>
                  </a:txBody>
                  <a:tcP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4 Imagen" descr="carita feliz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174" y="1643050"/>
            <a:ext cx="3929090" cy="33575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6 Flecha derecha">
            <a:hlinkClick r:id="rId4" action="ppaction://hlinksldjump"/>
          </p:cNvPr>
          <p:cNvSpPr/>
          <p:nvPr/>
        </p:nvSpPr>
        <p:spPr>
          <a:xfrm>
            <a:off x="7500958" y="4714884"/>
            <a:ext cx="978408" cy="785818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6271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 smtClean="0">
                <a:latin typeface="Comic Sans MS" pitchFamily="66" charset="0"/>
              </a:rPr>
              <a:t>INSUFICIENTE</a:t>
            </a:r>
            <a:endParaRPr lang="es-CO" dirty="0">
              <a:latin typeface="Comic Sans MS" pitchFamily="66" charset="0"/>
            </a:endParaRPr>
          </a:p>
        </p:txBody>
      </p:sp>
      <p:sp>
        <p:nvSpPr>
          <p:cNvPr id="4" name="3 Flecha izquierda">
            <a:hlinkClick r:id="rId3" action="ppaction://hlinksldjump"/>
          </p:cNvPr>
          <p:cNvSpPr/>
          <p:nvPr/>
        </p:nvSpPr>
        <p:spPr>
          <a:xfrm>
            <a:off x="1139918" y="4941168"/>
            <a:ext cx="1631882" cy="1060696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REGRESAR</a:t>
            </a:r>
            <a:endParaRPr lang="es-CO" b="1" dirty="0"/>
          </a:p>
        </p:txBody>
      </p:sp>
      <p:pic>
        <p:nvPicPr>
          <p:cNvPr id="6" name="5 Imagen" descr="trist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0364" y="1714488"/>
            <a:ext cx="3714769" cy="35004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06591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  <a:blipFill>
            <a:blip r:embed="rId3"/>
            <a:stretch>
              <a:fillRect/>
            </a:stretch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CO" sz="3200" dirty="0">
                <a:latin typeface="Comic Sans MS" pitchFamily="66" charset="0"/>
              </a:rPr>
              <a:t>H</a:t>
            </a:r>
            <a:r>
              <a:rPr lang="es-CO" sz="3200" dirty="0" smtClean="0">
                <a:latin typeface="Comic Sans MS" pitchFamily="66" charset="0"/>
              </a:rPr>
              <a:t>EBILLA</a:t>
            </a:r>
            <a:endParaRPr lang="es-CO" sz="3200" dirty="0">
              <a:latin typeface="Comic Sans MS" pitchFamily="66" charset="0"/>
            </a:endParaRPr>
          </a:p>
        </p:txBody>
      </p:sp>
      <p:sp>
        <p:nvSpPr>
          <p:cNvPr id="8" name="7 Rectángulo redondeado">
            <a:hlinkClick r:id="rId4" action="ppaction://hlinksldjump"/>
          </p:cNvPr>
          <p:cNvSpPr/>
          <p:nvPr/>
        </p:nvSpPr>
        <p:spPr>
          <a:xfrm>
            <a:off x="886628" y="1824399"/>
            <a:ext cx="3096344" cy="864096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BARRETE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0" name="19 Rectángulo redondeado">
            <a:hlinkClick r:id="rId4" action="ppaction://hlinksldjump"/>
          </p:cNvPr>
          <p:cNvSpPr/>
          <p:nvPr/>
        </p:nvSpPr>
        <p:spPr>
          <a:xfrm>
            <a:off x="899592" y="3356992"/>
            <a:ext cx="3096344" cy="864096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CLOTHES </a:t>
            </a:r>
          </a:p>
        </p:txBody>
      </p:sp>
      <p:sp>
        <p:nvSpPr>
          <p:cNvPr id="21" name="20 Rectángulo redondeado">
            <a:hlinkClick r:id="rId5" action="ppaction://hlinksldjump"/>
          </p:cNvPr>
          <p:cNvSpPr/>
          <p:nvPr/>
        </p:nvSpPr>
        <p:spPr>
          <a:xfrm>
            <a:off x="928727" y="4888275"/>
            <a:ext cx="3096344" cy="864096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BUCKLE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" name="8 Flecha derecha">
            <a:hlinkClick r:id="rId6" action="ppaction://hlinksldjump"/>
          </p:cNvPr>
          <p:cNvSpPr/>
          <p:nvPr/>
        </p:nvSpPr>
        <p:spPr>
          <a:xfrm>
            <a:off x="7429520" y="5643578"/>
            <a:ext cx="978408" cy="785818"/>
          </a:xfrm>
          <a:prstGeom prst="rightArrow">
            <a:avLst/>
          </a:prstGeom>
          <a:blipFill>
            <a:blip r:embed="rId3"/>
            <a:stretch>
              <a:fillRect/>
            </a:stretch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9 Imagen" descr="evillaaa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57752" y="1714488"/>
            <a:ext cx="3286148" cy="378621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72762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blipFill>
            <a:blip r:embed="rId2"/>
            <a:stretch>
              <a:fillRect/>
            </a:stretch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 smtClean="0">
                <a:latin typeface="Comic Sans MS" pitchFamily="66" charset="0"/>
              </a:rPr>
              <a:t>EXCELENTE</a:t>
            </a:r>
            <a:endParaRPr lang="es-CO" dirty="0">
              <a:latin typeface="Comic Sans MS" pitchFamily="66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059482"/>
              </p:ext>
            </p:extLst>
          </p:nvPr>
        </p:nvGraphicFramePr>
        <p:xfrm>
          <a:off x="1429575" y="5643578"/>
          <a:ext cx="6096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239414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6</a:t>
                      </a:r>
                      <a:endParaRPr lang="es-CO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7</a:t>
                      </a:r>
                      <a:endParaRPr lang="es-CO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8</a:t>
                      </a:r>
                      <a:endParaRPr lang="es-CO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4 Imagen" descr="carita feliz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174" y="1643050"/>
            <a:ext cx="3929090" cy="33575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6 Flecha derecha">
            <a:hlinkClick r:id="rId4" action="ppaction://hlinksldjump"/>
          </p:cNvPr>
          <p:cNvSpPr/>
          <p:nvPr/>
        </p:nvSpPr>
        <p:spPr>
          <a:xfrm>
            <a:off x="7500958" y="4643446"/>
            <a:ext cx="978408" cy="92869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6271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blipFill>
            <a:blip r:embed="rId2"/>
            <a:stretch>
              <a:fillRect/>
            </a:stretch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 smtClean="0">
                <a:latin typeface="Comic Sans MS" pitchFamily="66" charset="0"/>
              </a:rPr>
              <a:t>INSUFICIENTE</a:t>
            </a:r>
            <a:endParaRPr lang="es-CO" dirty="0">
              <a:latin typeface="Comic Sans MS" pitchFamily="66" charset="0"/>
            </a:endParaRPr>
          </a:p>
        </p:txBody>
      </p:sp>
      <p:sp>
        <p:nvSpPr>
          <p:cNvPr id="4" name="3 Flecha izquierda">
            <a:hlinkClick r:id="rId3" action="ppaction://hlinksldjump"/>
          </p:cNvPr>
          <p:cNvSpPr/>
          <p:nvPr/>
        </p:nvSpPr>
        <p:spPr>
          <a:xfrm>
            <a:off x="1139918" y="4941168"/>
            <a:ext cx="1631882" cy="1060696"/>
          </a:xfrm>
          <a:prstGeom prst="leftArrow">
            <a:avLst/>
          </a:prstGeom>
          <a:blipFill>
            <a:blip r:embed="rId2"/>
            <a:stretch>
              <a:fillRect/>
            </a:stretch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REGRESAR</a:t>
            </a:r>
            <a:endParaRPr lang="es-CO" b="1" dirty="0"/>
          </a:p>
        </p:txBody>
      </p:sp>
      <p:pic>
        <p:nvPicPr>
          <p:cNvPr id="6" name="5 Imagen" descr="trist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0364" y="1714488"/>
            <a:ext cx="3714769" cy="35004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06591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CO" sz="3200" dirty="0" smtClean="0">
                <a:latin typeface="Comic Sans MS" pitchFamily="66" charset="0"/>
              </a:rPr>
              <a:t>BROCHES</a:t>
            </a:r>
            <a:endParaRPr lang="es-CO" sz="3200" dirty="0">
              <a:latin typeface="Comic Sans MS" pitchFamily="66" charset="0"/>
            </a:endParaRPr>
          </a:p>
        </p:txBody>
      </p:sp>
      <p:sp>
        <p:nvSpPr>
          <p:cNvPr id="8" name="7 Rectángulo redondeado">
            <a:hlinkClick r:id="rId3" action="ppaction://hlinksldjump"/>
          </p:cNvPr>
          <p:cNvSpPr/>
          <p:nvPr/>
        </p:nvSpPr>
        <p:spPr>
          <a:xfrm>
            <a:off x="886628" y="1824399"/>
            <a:ext cx="3096344" cy="8640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BROCH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0" name="19 Rectángulo redondeado">
            <a:hlinkClick r:id="rId4" action="ppaction://hlinksldjump"/>
          </p:cNvPr>
          <p:cNvSpPr/>
          <p:nvPr/>
        </p:nvSpPr>
        <p:spPr>
          <a:xfrm>
            <a:off x="899592" y="3356992"/>
            <a:ext cx="3096344" cy="8640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CLASP</a:t>
            </a:r>
          </a:p>
        </p:txBody>
      </p:sp>
      <p:sp>
        <p:nvSpPr>
          <p:cNvPr id="21" name="20 Rectángulo redondeado">
            <a:hlinkClick r:id="rId4" action="ppaction://hlinksldjump"/>
          </p:cNvPr>
          <p:cNvSpPr/>
          <p:nvPr/>
        </p:nvSpPr>
        <p:spPr>
          <a:xfrm>
            <a:off x="928727" y="4888275"/>
            <a:ext cx="3096344" cy="8640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CLIP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" name="8 Flecha derecha">
            <a:hlinkClick r:id="rId5" action="ppaction://hlinksldjump"/>
          </p:cNvPr>
          <p:cNvSpPr/>
          <p:nvPr/>
        </p:nvSpPr>
        <p:spPr>
          <a:xfrm>
            <a:off x="7429520" y="5643578"/>
            <a:ext cx="978408" cy="78581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" name="10 Imagen" descr="BROCJEEE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0628" y="2000240"/>
            <a:ext cx="2928958" cy="3143272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72762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3000" r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 smtClean="0">
                <a:latin typeface="Comic Sans MS" pitchFamily="66" charset="0"/>
              </a:rPr>
              <a:t>EXCELENTE</a:t>
            </a:r>
            <a:endParaRPr lang="es-CO" dirty="0">
              <a:latin typeface="Comic Sans MS" pitchFamily="66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059482"/>
              </p:ext>
            </p:extLst>
          </p:nvPr>
        </p:nvGraphicFramePr>
        <p:xfrm>
          <a:off x="1429575" y="5643578"/>
          <a:ext cx="6096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239414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6</a:t>
                      </a:r>
                      <a:endParaRPr lang="es-CO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7</a:t>
                      </a:r>
                      <a:endParaRPr lang="es-CO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8</a:t>
                      </a:r>
                      <a:endParaRPr lang="es-CO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9</a:t>
                      </a:r>
                      <a:endParaRPr lang="es-CO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4 Imagen" descr="carita feliz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174" y="1643050"/>
            <a:ext cx="3929090" cy="33575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6 Flecha derecha">
            <a:hlinkClick r:id="rId4" action="ppaction://hlinksldjump"/>
          </p:cNvPr>
          <p:cNvSpPr/>
          <p:nvPr/>
        </p:nvSpPr>
        <p:spPr>
          <a:xfrm>
            <a:off x="7572396" y="4572008"/>
            <a:ext cx="978408" cy="85725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6271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3000" r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 smtClean="0">
                <a:latin typeface="Comic Sans MS" pitchFamily="66" charset="0"/>
              </a:rPr>
              <a:t>INSUFICIENTE</a:t>
            </a:r>
            <a:endParaRPr lang="es-CO" dirty="0">
              <a:latin typeface="Comic Sans MS" pitchFamily="66" charset="0"/>
            </a:endParaRPr>
          </a:p>
        </p:txBody>
      </p:sp>
      <p:sp>
        <p:nvSpPr>
          <p:cNvPr id="4" name="3 Flecha izquierda">
            <a:hlinkClick r:id="rId3" action="ppaction://hlinksldjump"/>
          </p:cNvPr>
          <p:cNvSpPr/>
          <p:nvPr/>
        </p:nvSpPr>
        <p:spPr>
          <a:xfrm>
            <a:off x="1139918" y="4941168"/>
            <a:ext cx="1631882" cy="1060696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REGRESAR</a:t>
            </a:r>
            <a:endParaRPr lang="es-CO" b="1" dirty="0"/>
          </a:p>
        </p:txBody>
      </p:sp>
      <p:pic>
        <p:nvPicPr>
          <p:cNvPr id="6" name="5 Imagen" descr="trist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0364" y="1714488"/>
            <a:ext cx="3714769" cy="35004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06591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CO" sz="3200" dirty="0" smtClean="0">
                <a:latin typeface="Comic Sans MS" pitchFamily="66" charset="0"/>
              </a:rPr>
              <a:t>PAÑOLETA</a:t>
            </a:r>
            <a:endParaRPr lang="es-CO" sz="3200" dirty="0">
              <a:latin typeface="Comic Sans MS" pitchFamily="66" charset="0"/>
            </a:endParaRPr>
          </a:p>
        </p:txBody>
      </p:sp>
      <p:sp>
        <p:nvSpPr>
          <p:cNvPr id="8" name="7 Rectángulo redondeado">
            <a:hlinkClick r:id="rId3" action="ppaction://hlinksldjump"/>
          </p:cNvPr>
          <p:cNvSpPr/>
          <p:nvPr/>
        </p:nvSpPr>
        <p:spPr>
          <a:xfrm>
            <a:off x="886628" y="1824399"/>
            <a:ext cx="3096344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HEAD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0" name="19 Rectángulo redondeado">
            <a:hlinkClick r:id="rId4" action="ppaction://hlinksldjump"/>
          </p:cNvPr>
          <p:cNvSpPr/>
          <p:nvPr/>
        </p:nvSpPr>
        <p:spPr>
          <a:xfrm>
            <a:off x="899592" y="3356992"/>
            <a:ext cx="3096344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KERCHIEF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20 Rectángulo redondeado">
            <a:hlinkClick r:id="rId3" action="ppaction://hlinksldjump"/>
          </p:cNvPr>
          <p:cNvSpPr/>
          <p:nvPr/>
        </p:nvSpPr>
        <p:spPr>
          <a:xfrm>
            <a:off x="928727" y="4888275"/>
            <a:ext cx="3096344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SCARVES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" name="8 Flecha derecha">
            <a:hlinkClick r:id="rId5" action="ppaction://hlinksldjump"/>
          </p:cNvPr>
          <p:cNvSpPr/>
          <p:nvPr/>
        </p:nvSpPr>
        <p:spPr>
          <a:xfrm>
            <a:off x="7429520" y="5643578"/>
            <a:ext cx="978408" cy="785818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9 Imagen" descr="pañole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3438" y="1643050"/>
            <a:ext cx="4143404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72762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 smtClean="0">
                <a:latin typeface="Comic Sans MS" pitchFamily="66" charset="0"/>
              </a:rPr>
              <a:t>EXCELENTE</a:t>
            </a:r>
            <a:endParaRPr lang="es-CO" dirty="0">
              <a:latin typeface="Comic Sans MS" pitchFamily="66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312252"/>
              </p:ext>
            </p:extLst>
          </p:nvPr>
        </p:nvGraphicFramePr>
        <p:xfrm>
          <a:off x="1596007" y="558924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Flecha derecha">
            <a:hlinkClick r:id="rId3" action="ppaction://hlinksldjump"/>
          </p:cNvPr>
          <p:cNvSpPr/>
          <p:nvPr/>
        </p:nvSpPr>
        <p:spPr>
          <a:xfrm>
            <a:off x="7572396" y="4071942"/>
            <a:ext cx="978408" cy="91326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7 Imagen" descr="carita feliz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1736" y="1428736"/>
            <a:ext cx="3857652" cy="40005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82037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 smtClean="0">
                <a:latin typeface="Comic Sans MS" pitchFamily="66" charset="0"/>
              </a:rPr>
              <a:t>EXCELENTE</a:t>
            </a:r>
            <a:endParaRPr lang="es-CO" dirty="0">
              <a:latin typeface="Comic Sans MS" pitchFamily="66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059482"/>
              </p:ext>
            </p:extLst>
          </p:nvPr>
        </p:nvGraphicFramePr>
        <p:xfrm>
          <a:off x="1429575" y="5643578"/>
          <a:ext cx="6096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239414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6</a:t>
                      </a:r>
                      <a:endParaRPr lang="es-CO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7</a:t>
                      </a:r>
                      <a:endParaRPr lang="es-CO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8</a:t>
                      </a:r>
                      <a:endParaRPr lang="es-CO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9</a:t>
                      </a:r>
                      <a:endParaRPr lang="es-CO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10</a:t>
                      </a:r>
                      <a:endParaRPr lang="es-CO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pic>
        <p:nvPicPr>
          <p:cNvPr id="5" name="4 Imagen" descr="carita feliz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174" y="1643050"/>
            <a:ext cx="3929090" cy="33575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6 Flecha derecha">
            <a:hlinkClick r:id="rId4" action="ppaction://hlinksldjump"/>
          </p:cNvPr>
          <p:cNvSpPr/>
          <p:nvPr/>
        </p:nvSpPr>
        <p:spPr>
          <a:xfrm>
            <a:off x="7572396" y="4572008"/>
            <a:ext cx="978408" cy="85725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6271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 smtClean="0">
                <a:latin typeface="Comic Sans MS" pitchFamily="66" charset="0"/>
              </a:rPr>
              <a:t>INSUFICIENTE</a:t>
            </a:r>
            <a:endParaRPr lang="es-CO" dirty="0">
              <a:latin typeface="Comic Sans MS" pitchFamily="66" charset="0"/>
            </a:endParaRPr>
          </a:p>
        </p:txBody>
      </p:sp>
      <p:sp>
        <p:nvSpPr>
          <p:cNvPr id="4" name="3 Flecha izquierda">
            <a:hlinkClick r:id="rId3" action="ppaction://hlinksldjump"/>
          </p:cNvPr>
          <p:cNvSpPr/>
          <p:nvPr/>
        </p:nvSpPr>
        <p:spPr>
          <a:xfrm>
            <a:off x="1139918" y="4941168"/>
            <a:ext cx="1631882" cy="1060696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REGRESAR</a:t>
            </a:r>
            <a:endParaRPr lang="es-CO" b="1" dirty="0"/>
          </a:p>
        </p:txBody>
      </p:sp>
      <p:pic>
        <p:nvPicPr>
          <p:cNvPr id="6" name="5 Imagen" descr="trist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0364" y="1714488"/>
            <a:ext cx="3714769" cy="35004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06591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/>
          <a:lstStyle/>
          <a:p>
            <a:r>
              <a:rPr lang="es-ES" sz="12000" dirty="0" smtClean="0">
                <a:solidFill>
                  <a:srgbClr val="00B0F0"/>
                </a:solidFill>
                <a:latin typeface="Comic Sans MS" pitchFamily="66" charset="0"/>
              </a:rPr>
              <a:t>FIN...!</a:t>
            </a:r>
            <a:r>
              <a:rPr lang="es-ES" sz="12000" dirty="0" smtClean="0">
                <a:latin typeface="Comic Sans MS" pitchFamily="66" charset="0"/>
              </a:rPr>
              <a:t>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>
                <a:solidFill>
                  <a:schemeClr val="bg1"/>
                </a:solidFill>
                <a:latin typeface="Comic Sans MS" pitchFamily="66" charset="0"/>
              </a:rPr>
              <a:t>GRACIAS POR LA ATENCIONPRESTADA</a:t>
            </a:r>
            <a:endParaRPr lang="es-ES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 smtClean="0">
                <a:latin typeface="Comic Sans MS" pitchFamily="66" charset="0"/>
              </a:rPr>
              <a:t>INSUFICIENTE</a:t>
            </a:r>
            <a:endParaRPr lang="es-CO" dirty="0">
              <a:latin typeface="Comic Sans MS" pitchFamily="66" charset="0"/>
            </a:endParaRPr>
          </a:p>
        </p:txBody>
      </p:sp>
      <p:sp>
        <p:nvSpPr>
          <p:cNvPr id="4" name="3 Flecha izquierda">
            <a:hlinkClick r:id="rId3" action="ppaction://hlinksldjump"/>
          </p:cNvPr>
          <p:cNvSpPr/>
          <p:nvPr/>
        </p:nvSpPr>
        <p:spPr>
          <a:xfrm>
            <a:off x="1187624" y="5085184"/>
            <a:ext cx="1800200" cy="1204712"/>
          </a:xfrm>
          <a:prstGeom prst="lef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latin typeface="Comic Sans MS" pitchFamily="66" charset="0"/>
              </a:rPr>
              <a:t>REGRESAR</a:t>
            </a:r>
            <a:endParaRPr lang="es-CO" b="1" dirty="0">
              <a:latin typeface="Comic Sans MS" pitchFamily="66" charset="0"/>
            </a:endParaRPr>
          </a:p>
        </p:txBody>
      </p:sp>
      <p:pic>
        <p:nvPicPr>
          <p:cNvPr id="5" name="4 Imagen" descr="trist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6050" y="1571612"/>
            <a:ext cx="3857652" cy="35004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71676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CO" sz="3200" dirty="0" smtClean="0">
                <a:latin typeface="Comic Sans MS" pitchFamily="66" charset="0"/>
              </a:rPr>
              <a:t>ARETES</a:t>
            </a:r>
            <a:endParaRPr lang="es-CO" sz="3200" dirty="0">
              <a:latin typeface="Comic Sans MS" pitchFamily="66" charset="0"/>
            </a:endParaRPr>
          </a:p>
        </p:txBody>
      </p:sp>
      <p:sp>
        <p:nvSpPr>
          <p:cNvPr id="8" name="7 Rectángulo redondeado">
            <a:hlinkClick r:id="rId3" action="ppaction://hlinksldjump"/>
          </p:cNvPr>
          <p:cNvSpPr/>
          <p:nvPr/>
        </p:nvSpPr>
        <p:spPr>
          <a:xfrm>
            <a:off x="886628" y="1824399"/>
            <a:ext cx="3096344" cy="8640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ESPARKLER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0" name="19 Rectángulo redondeado">
            <a:hlinkClick r:id="rId3" action="ppaction://hlinksldjump"/>
          </p:cNvPr>
          <p:cNvSpPr/>
          <p:nvPr/>
        </p:nvSpPr>
        <p:spPr>
          <a:xfrm>
            <a:off x="899592" y="3356992"/>
            <a:ext cx="3096344" cy="8640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DIAMOND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20 Rectángulo redondeado">
            <a:hlinkClick r:id="rId4" action="ppaction://hlinksldjump"/>
          </p:cNvPr>
          <p:cNvSpPr/>
          <p:nvPr/>
        </p:nvSpPr>
        <p:spPr>
          <a:xfrm>
            <a:off x="928727" y="4888275"/>
            <a:ext cx="3096344" cy="8640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EARRINGS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6 Flecha derecha">
            <a:hlinkClick r:id="rId5" action="ppaction://hlinksldjump"/>
          </p:cNvPr>
          <p:cNvSpPr/>
          <p:nvPr/>
        </p:nvSpPr>
        <p:spPr>
          <a:xfrm>
            <a:off x="7286644" y="5857892"/>
            <a:ext cx="978408" cy="785818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8 Imagen" descr="aretas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14876" y="1714488"/>
            <a:ext cx="3714776" cy="41434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011532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 smtClean="0">
                <a:latin typeface="Comic Sans MS" pitchFamily="66" charset="0"/>
              </a:rPr>
              <a:t>EXCELENTE</a:t>
            </a:r>
            <a:endParaRPr lang="es-CO" dirty="0">
              <a:latin typeface="Comic Sans MS" pitchFamily="66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059482"/>
              </p:ext>
            </p:extLst>
          </p:nvPr>
        </p:nvGraphicFramePr>
        <p:xfrm>
          <a:off x="1429575" y="5517232"/>
          <a:ext cx="6096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44016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Flecha derecha">
            <a:hlinkClick r:id="rId3" action="ppaction://hlinksldjump"/>
          </p:cNvPr>
          <p:cNvSpPr/>
          <p:nvPr/>
        </p:nvSpPr>
        <p:spPr>
          <a:xfrm>
            <a:off x="7572396" y="4000504"/>
            <a:ext cx="1049846" cy="984698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6 Imagen" descr="carita feliz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6050" y="1714488"/>
            <a:ext cx="4000528" cy="34290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46271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 smtClean="0">
                <a:latin typeface="Comic Sans MS" pitchFamily="66" charset="0"/>
              </a:rPr>
              <a:t>INSUFICIENTE</a:t>
            </a:r>
            <a:endParaRPr lang="es-CO" dirty="0">
              <a:latin typeface="Comic Sans MS" pitchFamily="66" charset="0"/>
            </a:endParaRPr>
          </a:p>
        </p:txBody>
      </p:sp>
      <p:sp>
        <p:nvSpPr>
          <p:cNvPr id="4" name="3 Flecha izquierda">
            <a:hlinkClick r:id="rId3" action="ppaction://hlinksldjump"/>
          </p:cNvPr>
          <p:cNvSpPr/>
          <p:nvPr/>
        </p:nvSpPr>
        <p:spPr>
          <a:xfrm>
            <a:off x="1139918" y="4941168"/>
            <a:ext cx="1631882" cy="1060696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REGRESAR</a:t>
            </a:r>
            <a:endParaRPr lang="es-CO" b="1" dirty="0"/>
          </a:p>
        </p:txBody>
      </p:sp>
      <p:pic>
        <p:nvPicPr>
          <p:cNvPr id="5" name="4 Imagen" descr="trist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3240" y="1785926"/>
            <a:ext cx="3500455" cy="34290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06591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CO" sz="3200" dirty="0" smtClean="0">
                <a:latin typeface="Comic Sans MS" pitchFamily="66" charset="0"/>
              </a:rPr>
              <a:t>MANILLA</a:t>
            </a:r>
            <a:endParaRPr lang="es-CO" sz="3200" dirty="0">
              <a:latin typeface="Comic Sans MS" pitchFamily="66" charset="0"/>
            </a:endParaRPr>
          </a:p>
        </p:txBody>
      </p:sp>
      <p:sp>
        <p:nvSpPr>
          <p:cNvPr id="8" name="7 Rectángulo redondeado">
            <a:hlinkClick r:id="rId3" action="ppaction://hlinksldjump"/>
          </p:cNvPr>
          <p:cNvSpPr/>
          <p:nvPr/>
        </p:nvSpPr>
        <p:spPr>
          <a:xfrm>
            <a:off x="886628" y="1824399"/>
            <a:ext cx="3096344" cy="86409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HANDLES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0" name="19 Rectángulo redondeado">
            <a:hlinkClick r:id="rId3" action="ppaction://hlinksldjump"/>
          </p:cNvPr>
          <p:cNvSpPr/>
          <p:nvPr/>
        </p:nvSpPr>
        <p:spPr>
          <a:xfrm>
            <a:off x="899592" y="3356992"/>
            <a:ext cx="3096344" cy="86409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MANACLE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20 Rectángulo redondeado">
            <a:hlinkClick r:id="rId4" action="ppaction://hlinksldjump"/>
          </p:cNvPr>
          <p:cNvSpPr/>
          <p:nvPr/>
        </p:nvSpPr>
        <p:spPr>
          <a:xfrm>
            <a:off x="928727" y="4888275"/>
            <a:ext cx="3096344" cy="86409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BRACELET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6 Flecha derecha">
            <a:hlinkClick r:id="rId5" action="ppaction://hlinksldjump"/>
          </p:cNvPr>
          <p:cNvSpPr/>
          <p:nvPr/>
        </p:nvSpPr>
        <p:spPr>
          <a:xfrm>
            <a:off x="7500958" y="5857892"/>
            <a:ext cx="978408" cy="698946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8 Imagen" descr="manillaaaaaaaa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29190" y="1857364"/>
            <a:ext cx="3357586" cy="371477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572762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6000" r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CO" dirty="0" smtClean="0">
                <a:latin typeface="Comic Sans MS" pitchFamily="66" charset="0"/>
              </a:rPr>
              <a:t>EXCELENTE</a:t>
            </a:r>
            <a:endParaRPr lang="es-CO" dirty="0">
              <a:latin typeface="Comic Sans MS" pitchFamily="66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059482"/>
              </p:ext>
            </p:extLst>
          </p:nvPr>
        </p:nvGraphicFramePr>
        <p:xfrm>
          <a:off x="1429575" y="5643578"/>
          <a:ext cx="6096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239414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10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Flecha derecha">
            <a:hlinkClick r:id="rId3" action="ppaction://hlinksldjump"/>
          </p:cNvPr>
          <p:cNvSpPr/>
          <p:nvPr/>
        </p:nvSpPr>
        <p:spPr>
          <a:xfrm>
            <a:off x="7429520" y="4143380"/>
            <a:ext cx="978408" cy="928694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6 Imagen" descr="carita feliz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3240" y="1643050"/>
            <a:ext cx="3571900" cy="37862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46271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182</Words>
  <Application>Microsoft Office PowerPoint</Application>
  <PresentationFormat>Presentación en pantalla (4:3)</PresentationFormat>
  <Paragraphs>174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3" baseType="lpstr">
      <vt:lpstr>Tema de Office</vt:lpstr>
      <vt:lpstr>LOS ACCESORIOS</vt:lpstr>
      <vt:lpstr>ANILLO</vt:lpstr>
      <vt:lpstr>EXCELENTE</vt:lpstr>
      <vt:lpstr>INSUFICIENTE</vt:lpstr>
      <vt:lpstr>ARETES</vt:lpstr>
      <vt:lpstr>EXCELENTE</vt:lpstr>
      <vt:lpstr>INSUFICIENTE</vt:lpstr>
      <vt:lpstr>MANILLA</vt:lpstr>
      <vt:lpstr>EXCELENTE</vt:lpstr>
      <vt:lpstr>INSUFICIENTE</vt:lpstr>
      <vt:lpstr>COLLAR </vt:lpstr>
      <vt:lpstr>EXCELENTE</vt:lpstr>
      <vt:lpstr>INSUFICIENTE</vt:lpstr>
      <vt:lpstr>ZAPATO </vt:lpstr>
      <vt:lpstr>EXCELENTE</vt:lpstr>
      <vt:lpstr>INSUFICIENTE</vt:lpstr>
      <vt:lpstr>BUFANDA </vt:lpstr>
      <vt:lpstr>EXCELENTE</vt:lpstr>
      <vt:lpstr>INSUFICIENTE</vt:lpstr>
      <vt:lpstr>DIADEMA</vt:lpstr>
      <vt:lpstr>EXCELENTE</vt:lpstr>
      <vt:lpstr>INSUFICIENTE</vt:lpstr>
      <vt:lpstr>HEBILLA</vt:lpstr>
      <vt:lpstr>EXCELENTE</vt:lpstr>
      <vt:lpstr>INSUFICIENTE</vt:lpstr>
      <vt:lpstr>BROCHES</vt:lpstr>
      <vt:lpstr>EXCELENTE</vt:lpstr>
      <vt:lpstr>INSUFICIENTE</vt:lpstr>
      <vt:lpstr>PAÑOLETA</vt:lpstr>
      <vt:lpstr>EXCELENTE</vt:lpstr>
      <vt:lpstr>INSUFICIENTE</vt:lpstr>
      <vt:lpstr>FIN...!   GRACIAS POR LA ATENCIONPRESTADA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Sitios de interes</dc:title>
  <dc:creator>MADRE LAURA</dc:creator>
  <cp:lastModifiedBy>USUARIO</cp:lastModifiedBy>
  <cp:revision>67</cp:revision>
  <dcterms:created xsi:type="dcterms:W3CDTF">2013-11-06T21:21:56Z</dcterms:created>
  <dcterms:modified xsi:type="dcterms:W3CDTF">2013-11-12T21:06:40Z</dcterms:modified>
</cp:coreProperties>
</file>