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59" r:id="rId13"/>
    <p:sldId id="260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63" autoAdjust="0"/>
    <p:restoredTop sz="94640" autoAdjust="0"/>
  </p:normalViewPr>
  <p:slideViewPr>
    <p:cSldViewPr>
      <p:cViewPr varScale="1">
        <p:scale>
          <a:sx n="107" d="100"/>
          <a:sy n="107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047E3-1371-46D8-A1E1-70A1D717B8EA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909C4-2D78-44D9-A5CF-E6992F9C887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43320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909C4-2D78-44D9-A5CF-E6992F9C8875}" type="slidenum">
              <a:rPr lang="es-CO" smtClean="0"/>
              <a:pPr/>
              <a:t>12</a:t>
            </a:fld>
            <a:endParaRPr 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909C4-2D78-44D9-A5CF-E6992F9C8875}" type="slidenum">
              <a:rPr lang="es-CO" smtClean="0"/>
              <a:pPr/>
              <a:t>13</a:t>
            </a:fld>
            <a:endParaRPr 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C2068-DDD5-4257-8194-F796BCC29C99}" type="datetimeFigureOut">
              <a:rPr lang="es-CO" smtClean="0"/>
              <a:pPr/>
              <a:t>12/08/2014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7022-D4CC-458C-95BA-F60E531F1FFC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image" Target="../media/image14.png"/><Relationship Id="rId10" Type="http://schemas.openxmlformats.org/officeDocument/2006/relationships/slide" Target="slide7.xml"/><Relationship Id="rId4" Type="http://schemas.openxmlformats.org/officeDocument/2006/relationships/image" Target="../media/image13.jpe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notesSlide" Target="../notesSlides/notesSlide2.xml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5" Type="http://schemas.openxmlformats.org/officeDocument/2006/relationships/image" Target="../media/image2.png"/><Relationship Id="rId10" Type="http://schemas.openxmlformats.org/officeDocument/2006/relationships/slide" Target="slide7.xml"/><Relationship Id="rId4" Type="http://schemas.openxmlformats.org/officeDocument/2006/relationships/image" Target="../media/image15.jpeg"/><Relationship Id="rId9" Type="http://schemas.openxmlformats.org/officeDocument/2006/relationships/slide" Target="slide6.xml"/><Relationship Id="rId1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slide" Target="slide4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slide" Target="slide5.xml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image" Target="../media/image2.png"/><Relationship Id="rId5" Type="http://schemas.openxmlformats.org/officeDocument/2006/relationships/slide" Target="slide13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AppData\Local\Microsoft\Windows\Temporary%20Internet%20Files\Content.IE5\6HZE0E2T\MS900074262%5b1%5d.mid" TargetMode="External"/><Relationship Id="rId6" Type="http://schemas.openxmlformats.org/officeDocument/2006/relationships/image" Target="../media/image2.png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3.bp.blogspot.com/-hKw3ZlSlGcM/UVNqTXpF-nI/AAAAAAAAAOo/XVKkU-8Ki4M/s400/fondos_animales_coll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6 Título"/>
          <p:cNvSpPr>
            <a:spLocks noGrp="1"/>
          </p:cNvSpPr>
          <p:nvPr>
            <p:ph type="ctrTitle"/>
          </p:nvPr>
        </p:nvSpPr>
        <p:spPr>
          <a:xfrm>
            <a:off x="1979712" y="2564904"/>
            <a:ext cx="5544616" cy="1872207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CO" dirty="0" smtClean="0"/>
              <a:t>THE ANIMALS</a:t>
            </a:r>
            <a:br>
              <a:rPr lang="es-CO" dirty="0" smtClean="0"/>
            </a:br>
            <a:r>
              <a:rPr lang="es-CO" sz="1800" dirty="0" smtClean="0"/>
              <a:t>LOS ANIMALES</a:t>
            </a:r>
            <a:br>
              <a:rPr lang="es-CO" sz="1800" dirty="0" smtClean="0"/>
            </a:br>
            <a:r>
              <a:rPr lang="es-CO" sz="2700" dirty="0" smtClean="0"/>
              <a:t>NATALY GONZÁLEZ ZAPATA</a:t>
            </a:r>
            <a:br>
              <a:rPr lang="es-CO" sz="2700" dirty="0" smtClean="0"/>
            </a:br>
            <a:r>
              <a:rPr lang="es-CO" sz="2700" dirty="0" smtClean="0"/>
              <a:t>9°2</a:t>
            </a:r>
            <a:br>
              <a:rPr lang="es-CO" sz="2700" dirty="0" smtClean="0"/>
            </a:br>
            <a:r>
              <a:rPr lang="es-CO" sz="2700" dirty="0" smtClean="0"/>
              <a:t>#14</a:t>
            </a:r>
            <a:endParaRPr lang="es-CO" sz="2700" dirty="0"/>
          </a:p>
        </p:txBody>
      </p:sp>
      <p:sp>
        <p:nvSpPr>
          <p:cNvPr id="5" name="4 Flecha curvada hacia la derecha">
            <a:hlinkClick r:id="rId4" action="ppaction://hlinksldjump"/>
          </p:cNvPr>
          <p:cNvSpPr/>
          <p:nvPr/>
        </p:nvSpPr>
        <p:spPr>
          <a:xfrm>
            <a:off x="7812360" y="5661248"/>
            <a:ext cx="720080" cy="891480"/>
          </a:xfrm>
          <a:prstGeom prst="curv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1"/>
              </a:solidFill>
            </a:endParaRPr>
          </a:p>
        </p:txBody>
      </p:sp>
      <p:pic>
        <p:nvPicPr>
          <p:cNvPr id="6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vectorizados.com/muestras/koala-en-rama-de-rb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COALA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251520" y="227687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251520" y="3501008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5" action="ppaction://hlinksldjump"/>
          </p:cNvPr>
          <p:cNvSpPr/>
          <p:nvPr/>
        </p:nvSpPr>
        <p:spPr>
          <a:xfrm>
            <a:off x="251520" y="4725144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KOALA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0" name="Picture 8" descr="http://i1.ytimg.com/vi/z1gFMujtH-o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POLLITO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4" name="AutoShape 2" descr="data:image/jpeg;base64,/9j/4AAQSkZJRgABAQAAAQABAAD/2wCEAAkGBhQREBIUEhAQFRUVEBcXFxcVGBQUFRkYFxQVFhUUFBQXHCYfGhokGhUWHy8gIycpLCwtFh4zNTAqNSYsLDUBCQoKDgwOGg8PGjUkHyQ1LzIsKiwvLCksLDAsMCopLyksLCwsKSwsLCw0KSwsLCwuLCwtLywpLCwsLCwpLCwsLP/AABEIALwBDAMBIgACEQEDEQH/xAAcAAEAAgMBAQEAAAAAAAAAAAAABQYCAwQHAQj/xABDEAABAwIDBAcDCAkEAwEAAAABAAIDBBESITEFBkFREyJhcYGRoRQysUJSU2JyksHRFiMzQ4KisuHwB2PC4gij0iT/xAAbAQABBQEBAAAAAAAAAAAAAAAAAQIDBAUGB//EADURAAIBAgQDBQYGAgMAAAAAAAABAgMRBBIhMQUTQVFhcZHwFCKBscHRBiMyQlKh4fEVU2L/2gAMAwEAAhEDEQA/APV7JZZ2SyvXM6xhZLKE2/td7JBDE5kZ6IyyzPGJsUQOG4bfrPcbgXy6pJ0sq1LvVVQvYyIz1LZwWRung6BzZXX6M4mtaHMyJIw6C91E68FPlt6+t3stupbp4KrUhnitD0CyWVCptqVMEkFD05JkmPR1BYJC6IRyOeM8sbZGgZ/JcORUfT7yVj4ton2wj2UnCRFDjdnILOOHCB+r4DimLFUnHMpaWv12vl+ehJ/x1W9tOw9Nsll5/Q19bMykmbVtxvEx6Msa2IiMPu15HWN8Gt8r3CVm2a6lbSOfK+SSoe9pp3MhwtcRIImte1odhDgwkngj2qjnyZtb2t5/bcP+Pq2voegWSyq+6ta+GQ0k8plJDnwyn95n+ujJ5tdcj6p+qrXZSU6sKsVODunsyrWoypTcJGFkss7JZSXIrGFkss7L5ZFwsY2SyywrmqNpRR5PljaeRcL+WqZKcYq8nYVRb2RvsllGP3oph++8mvPwasRvVTfSn7kn/wAqD23D/wDYvND+TU/i/IlbJZckO2oH+7PH3Ehp8jZdozU8KsJ/pd/AY4NboxslllZYyvDWlziAALknQAalObS1YlhhSypUkk9ZJLJE57WsHVFyNNALfKIufIclY93tq+0Q3PvtOF3fwd4j8Vl4XitHE1pUo7r+yxUwsqcVJ/6JKyWWVkstW5WsY2SyyslkXCxjZLLKyWRcLGNkssrJZFwsY2SyyslkXCxnZLLKyWTLkliib+VDoamHo4DOainlikiuGh0cbmvxB5ORGN2XEOOlgoD9J52yuc+kMYgpHGJhvLa9mmR0mLI4SRfMjEeasH+otVHFU0T5HBo6Oqbcm3vMjAF++yq9LTVM9Pam2fUOhkpXsje58ZJL3Alxc597Xb/ZZeLoyqVPdp30V3qv5LtSv02vZnTcPlTjQi6krb9hupttVokpWyUTCWTWY51ogC6N2QDS4NAD3Euzv3rBm25Q6qazZsLgThkDZGgOw4nlxBAL7iS+nHwXTUbPrnveRs2ozqopbF8IAEeC7QS/jhOnNZUuzqxjiW7LnAL5D71Ndxk1c8l1w4XwjO1lUlg5vXkrropNLWz/AJouKth0rcz5fY1bJ23O5jJfZWxRQwzPYb9V/SE3YG5Fos42NrZLFm1ahjjL0YlZBFjBm/VyAytN8AbcOs0GxNsieayOya3AcWzajpPZuhu2SIswgWBDcdsWQvxXyXZFa7pcWzJnNfBCwAvh1ixe8Md8JvmkeBm5uXKXYtb6a3s819bvqri+0YfbOn5eu01U+0amU0sc4jpwahvRVDQ1+CS4LWYI39UuLiCXHPHmMyvXAF5eNjVsr4WmgmY0V0MrnOdTAMa2WNzgAxwuA1uWRK9TstbCQcKbTgo6vRfDXd+kc/xKUJVFkldW+5jZLLKyitubfZTCx60hHVZ+LjwHxU1WtClFzm7IzowcnZHfUTtjaXPcGtHEmwVbrt87nDTxl5OhIOf2WDM+Nlw02zZ65wkmeWs4d3KNvAfWPqrZsvYbIhaNgaOLtXHvOp+C4/Fcfq1qnJwkbv8Av4vZGhDCwgrz1KyNlVlTnNKWNPyb/wDBuXmbrupNx4hr0j/HC30/NW1lM1vb2lH1TRxv3KjPBVWuZjq+XuT1839ETqpbSCISPdCEfuWeJLviSsnbqQ/QReGSk3V3JvmsDWO7PJUatThUNFUnLwb+thU6hB1G5kJ/dOb2tc74EkKPO6skWdPUvb2G4B7y3L0Vp9pd874LF7ydVmTxtOm82GnO/wD6S+af0JEm9JFYG3qmnyqYcbfntsPUdXwNlortpPr3iGEFsYsXud8XW4chxIUjUbBkndeefq3uI4xhb5nXxHkpSlpY4W4WNa0f5mSdT3rRq/iCvyOS5Xb9b7sjVCClmS1NUUUdLBlk1jSSeJ5k9pUJuOQTM4uaHOI6l87C5LrcutZTdZHHKMDm4wSDa5Ay4khVWppWs2hE2nys9mQJNjfri54YdfFR8BxHKxCk03J/689R1aGaDWxe7JZZWSy9WuYdjGyWWVksi4WMbJZZWSyLiWMLJZZ2SyLhYwsllnZLIuLYzslllZLJlx9jU+BrrXa020uAbdyyDVnZLIuFjCyWWdksi4WMLJZZ2SyLhYwsllnZa55gxrnONmtaST2AXKHKyuxbEXvDtsU0dxYyOyY34uPYPVV7YOwzO7p6i7g43Ad8s/Od9XkPw156OJ1fVOkeDgGZHJt+pH4538VeKeIE20AGfKw4LzrjHEamLrqhRe+3d3+tkatKkqUddzdS03E6cAtktYBk3P4LRPU4shkPitKoVeJwwdP2fBfGfVvu+n9do5QzO8jJ8hOpWKIudqVJ1JZpu77XqSpWCKK29t9lKy56z3e63n2nkFTot9agSB7nNLb5ssA23IHUHtufFW6GBq1o5lt39QPRkWuCcPY1zcw5ocO4i4WxUmrOzFCg6iWrbrBBL2sJb5tcb+V1OIpKdTJ0T8QKrI+tl6rYmxA6kdXLtcST5LTulUMhqHRysAkJwtcdQdCzlnz4+KuCq2+WzMhM0ZizX93yXfh4jktvhnEeVXTUUhk454tMuVksordfa3tEAxG72dV/byd4j1BUvZeq0qsasFOOzMaUHF2ZjZLLKyWUtxtjGyWWVksi4WMbJZZWSyLhYxslllZLIuFigQ711TNXB322D4tsVI0+/wAf3kA72Ot/KR+Ki1i6IHUBcXDiNaH7n8/mVVWZaaffSnd7xez7TSfVt1KU21IZPcmjd2Bwv5arz11E08CO5an7OHPzCuw4xNfqSf8AX3JFXXU9Rsll5lDJPF+zleOxryB905Lvh3tqo/ewvH12/iyyu0+LUpbr6kiqxZfrJZVKn3/H7yA97HX/AJXAfFSlNvjTP1e5h5PaR5uFx6q7DG0Z7S89PmPUkTNlVd/No4Y2RA5vOJ32WnIeLv6SrNTVkcmccjH/AGXB3wKo1afadpkatY/D4RajuLgfvKjxfFKlhm09/luy1h4Zp37Cd3f2d0MDQR1ndZ3eeHgLDwUniysviLyWVWTk5X1f1NIIiKIUL451gSdAF9XJte/s8+G9+hktbngNk6CzSSApFHs+TaVRJISWx4szyb8mNo528r34q2Q0NLRgZRsPznWLz4nM+CjqvaDaGBkEdjJgzPAE+888yTewWvZG5ktT+tne5gdnnnI4c7H3Ryv5LpaWFr46WWnpBbJdnaxjkoq7Jhm8tOTbpm+Ic0eZFlJMeCAQQQdCMx4FRc/+nEWE4Jpg7gXYHDxAaD6qAoppaCo6KX3CRfO7bHISMPLn3HiEzG8BqYeGZfcSM4y2LouTam02U8ZkfewyAGpJ0aP84Fda4drbFjqWgSYuqSRhJFiePI+KwKWTOuZt1HkVsrfeKVwa9piJNgSQ5p5AusLHvFu1T1VTiRjmO0c0g+KpG19xnxguhcZGjVpHX8LZO9D3qV3J20ZWGJ5u6MXaTqWaWPaDYdxC0cRh6ThzsO9Fuuz6gcO6VSYKzo3fLJjd9oE4T5i38S9DsvNt4h0NYXjmyQd4t+LSvSwbi44r0DgGI5lBrwfmUcVHVMxslllZLLoSnYxslllhXJVbVhi9+aNp5Fwv93VNlNR1bA6bJZQFTvxTt93pH/ZbhHm+3wUdLvvK/wDZU47zif6NA+Kqzx1CP7r+Go1ySLhZMKoku062TWTAOTcLfUAu9Vyu2VI7N07ie0ud6kqrLikP2xfrzGOogiIuTKAREQAREQBi6MHUArU6jaeFu5b0SqTWwXaON+zxqHac/wA1JbkxXlledQwD7zr/APFc8mh7j8F37ijKb+D/AJqnj5vkS9dhs8Nd1JvuLUixc+xA5rJctY1giIkALRW1Qije92jWk9/IeJy8VvVe31qcMLW/Ofn3NF/jhU1CnzKiiBp3O2QaqZ9RN1mtfkDo5+vk0Wy7uS9BUbu7QdDSwstngBd9p3Wd6kqQe6wJ5C69ewOHVCiopa9ShUlmkUraG2KmvqqqloKplMyka0TVBjEznTPuRDG1xDWtaGnE43NzYWtdeYbt/wCoku0YzDWOa+eI4o5Q0NL4ybPY4NAFwcBBsMgb815zFvZVMdVGOokj9qJM+A4cd3Ocb8dXO8HEcVv3GB9vhtfR9+7o3a+ifjIqVCafY/61Epu0kfqDZM2OCJx1Mbb99hdRm0ttSOm6ClaHPHvOyIbz1yFsrk92q6qWUw0LXcW0+K3bhuB5ryfbm3qWI1UVayR/SbOLoAL2M7nvaHPztiGFha4g26/Ox874Rw6OMxMs36U2XJyyq56ZPR7Rgb0jnRytGbmtsTbibYWnyJXDRlrqyCoiGFsxeyVvKTo3O9bA+F+Kjf8Ax83rkqaWemme55p3MLHONz0cgdZlzmQ0sNr8HAaAKweyCn2k6MAYJG9IwcnWdp/7B3FbnFuF08NSdWitLNNfAjp1HJ2ZF77N/XsPOEejn/mrVFvRTxxR4pml3RtuG3eb4RcHCDbxVS3zfeoA5RNHiXOP4hdEWyY2/Jue039NFFwbEToUvd6pblfGzyqJLVG/zNIoHuP1iG+guVwy7y1knuNbGOxov5vJ+CzYwDQAdwsvq1J4ytPeXloZbqyZHy01RL+1qHEHhdxH3cgkWw2DXEfQeikEVZtt3Yxts0x0TG6Mb5XPmVuREggREQBFoiKgQBERABERABERAAhdO48lnzN5tafulwP9S5ljsOfoq0X0fdv3sx/MAFVxcM9GS9dpq8Ml70olxqTYt/zkugLRVDILKnfcdy5hr3Uzb6G1ERRiBVXftvVhPDrjzDfyKtSid56Ay07rC7mHGBztcEeRPkFawk1CtFsC3MOQtpZZKB3P2yJ6Zgv142hrhxyya7xA153U8vY6VRVIKcepmyVnZn5A3/3Qk2bWywuYRGXudC7MtdET1LOOpAIBHAg96tf+mm5UjZGvmY5jpWgNaQQ5sZN3PcDpcNuOyx0IXvm8e3IqdnWDXyH3GZEk8D2DtVYontpg6oqn/rpbm2rra2DfLsFgFhcbx6o0nSp6yl09erE9Cm27krt2P/8ALMBwjPkM/gF4/wD6n7mzT09JXQRvka2EwytYC5zSyWQteQM8JDiCeFhzXpw3ujcDjgmEbhbFa4sdb2/C617mbwRwPfA+QdG5143m4F9Otf3bi3cQeaw/w9KWGquNVWv19eBPXpSy7EH/AOPe6c1NBU1E8bo+nLGxteC12CPGS+xzsS+wvb3b6EK1bdN9q04HyYc/KX/PFWat2rFEwvfI0NtzBJ7GganuVT2GHTzzVbwQHnDGD80WHwaB34lt/iDEwp4VwvqyvRi73IKvPTV7uQkt4RgA+o9VMKF27s8004c0khxxNJ116zSeOvkVMxvDgCNCAR45rGwUoumspV4gndPofURFeM0IiIAIiIAIiIAi0RFQIAiIgAiIgAiIgAuLaDCMLxkQdfUHzW99W0cb92a1RyGd7Y2iwcRc6kDiUSVo3excwcZ81OK8fAutFVieBrxxbmOTh7w87r7BJY96ru7dYaed9PIbBzuqeGLhbscLeQVjnjsewrma1JU5uPR6o6Vdh1otNPLfI6rcqLVnYa9AStD6ocM1vXzCOQSppbgit1OxiJOlp5DE/svh7e4HlmOxdTJ9oPGH2iFvNwAxf0W+Cl304PZ3LncwtN/Va1HimIpxyU52BxjLoRFRRx0bHTyOdNMTk551cRlYcNL3zNgouiozI7pp+s92YB0A4ZfhwXXvu4n2ccCXd1+oBfzK4htd0ZwzRkfWbofDTyKuYbNKHMbvJ9S7QglG5bqWePDZzdeOv9wq9vNu40NMsVtCTbQga5DRw9VuotqxuyD2ns0Pkc1JB1xbUHhwWwqyqQyyWq+D/wAjcjhK6K9u9siGZuKzy5ps5pIw9hFgDY9p4FWqOJzbWGQGQytblZVbc5+GqlYNCx38rwAfInzV0XLY+co1cr1RDUWWVkVrfZt4Ynf7lvNpP4LRsw/qY/srPfioyiZ2l3kLD4nyWVLFhY1vJoHjbNbPCk+UvXUyeINZEjYiItgyAiIgAiIgAiIgCF9p7E9p7FK/o6PpD5D80/R0fSHyH5pns/cHLRFe09ie09ilP0cH0h8h+afo4PpD93+6PZ+4OWiM9pHIp7QO1Sf6OD6Q/d/uvh3c/wB3+X/sk9nfYHLREPqHcLD1K0lhJ6zif84Kc/Rz/d/l/wCy+fo4fpB93+6eqTWyFUbENPCwt6ocCOJN79/9lt2dtY04I6FhJ+VcgnsJzy7MlJ/o6fpG+RWqTdhx+W31UNbCuotUXsNiZU/dex9qaR9TA2bCBIL2Dbi7QTYd/EKW3f2yKhmB5/WNGf1h84dvP+6hW7syjSUAdhcPwWt+780dnxuGJuYwk4vC4z7uKzavDpzg4vpt3Gh7XSbSTLY9haV0wzX71EbF3hbOAySzZOWgd2t7ezVSTqYjQrnqsHF5Z6Mt3udKLCJxOoss1WasNC+Ft19RIBDb0bLM1P1RdzDiaOJFrOHl6gKO2bVRzQ3cRcCzw4i1+efAq1KDr90IZZC+72X1DbWJ4nMGxWrgsZGmslTboT06mVWZVtqMhc8NgaXOJ+Tcg9jRx8FLU26M4Y0iowOtm3rWHZcHPyVi2fseKAfq2AHi45uP8R+C7U6vxKTf5Wi7xZV3+0r+7m7rqeR75HMJLcIw3ORN3E3A5BT0kgaCSQABck6ADUlfJZQ1pc4gAC5JyAVM27vAag9HHcR3zOhd2nk3sVeFOrjKl35lec7+9IwMxqqoyW6jbWvyHujxNz5qWUdR1UcbA0Yu0kanmbFdI2gz53ofyXX0aapwUUc/ia3NndbdDoRahVs+e3zstgkB0IPiFKVz6i+r4lAIiIAIiIAkkRFbJQiIgAiIgAiIgAiIgAiIgCM2psJsvWHUf84aH7Q/HVc9Nt+amIZUML28HjXwdo7xsV0bR2+yLIdd/IaDvP4Lnj2ZU1WcjuijPybWJ/h1+8fBY/EFhXH8z167jUwvNtrt3lhodqRzC8bweY0cO9pzXWoam3ThY5rgZMTTe+K2fbYD0UyuOrKmn+W7rvL4REUIBFDbS3nZC4tMcpPO2Fp7idfBRzt6Z5P2NPa+hN3DzyCuU8FWqbIRtLctShtp70xRXDT0jhwboO92g8LlRL9nVU/7abC35o/+W2HmV3UOw4osw3E75zsz4DQLYw3BJN3qv18/kVp4qnHbUjjTz1hDpSWR6gafdbx+0fBSDd34QLBrvM38VIoujo4anSjaKM2rXlV327CMdu/HzePEfktbt3W8JHeIBUuil5cewr2IR27h4SDxbb8Vrdu8/g5h8x+Cn0ScqIWK6diyjS3g63xssfYqgcH+DgfgVZEScpBYrJdOPkyfdv8Agvh2hINfUWVnRJyu8TKVlu1nfNb6hZja/wBT1/srA+nadWNPeAVqOzovo2eSTlPtDKdCIinHBERABERABERABFjJIGgkmwAuT2DVQx3oBdaOF7/Q99gCmTqRh+pkkKU5/pRK1VWyJuJ7gB/mQA1UFWbYfUPEVPfrZX0J5/ZHqtdVtZks8HSRlrGO6wf2kZkchYeqtFZsaKVos0NcM2PYAHA6ggjUdixcdxLlSyLZ9TRoYZRSlJanPsbdtkFnGz5PnHQfYHDv17l27TrjCzHgLgHDFbUN4uA42yyXRAHYW4yC6wxEZAniQF9e0EEEAgixHYeBXKSqudTNU1Lp8gna9oc0gtIuCFmqzsCoMFRJSuPVxEsv3YreLc+8HmrMivS5c7LZ7eAoRdUFHxd5fmukRjkFvYT8OYitDPUeS/Td+XQhlVS2ImaFr2lrgC0ixBVQ9mbTz+zzjHBI67Cfkk5BwI0PA+BXoUlK08LdyrW9myukhdl1o+s3tHyh4j1ASVeHV+HytN3hLS66Pp4MdGakRlds+alBfC90kY1Y/rFo/LutbtXVszarZ23GThq06jtHMLZu9tUyQtxG5b1Xc8tD5W9VDbRpfZq5hjya8tNhpZzsLm93HxHJT4HG1I1OTV1Ia+HjJXW5YkRF0hjBERABERABERABERABERABERABERABERABEUFtraLzIIIrhxsCRkbu0APAWzJUdSoqcczJKdN1JZUSG06mLA9j5GtxNI5kXGuEZri3S2tGxpicWtcXkh2gdoLXPHvXbs/dCJgBk/WO45kNv2Aa+KkhsaD6CH7jfyXKY7iNHELI0/FGxRo8pWudE1O14s9rXDk4Aj1XylpWxtDWCzRewuTa5vlfhmtjWgAAAAAWAGgA0AXxzwNSsLM7ZU9CcyXN0vXy7l8knJyH91x121I6YXebvtkwe93nkO0qWnSb0Su30Ftbchd4H4K+Jw1tGT98j4BXijiubnh8VR9j0j6uo9okFmNcCORLfda3sHE/mvQKVtmBdLwzDRq4qEZa8tXfjpZfUhqu0TaiIu5KgWitju2/L4cVvWE/uu7iqePpRq4apCXY/uLF2aPPtgs6Krmh4XNv4Tl/K70WD5/aa8EZsj07mcfF59VzbfndHWylhsSAMvrRNBt25qX2FszoY7uHXdYnsHBq5PBYfmVFWfYvXyJ8TVyQ72SaIi6ExAiIgAiIgAiIgAiIgAiIgAiIgAiIgAiIgAoHbNM+KZtQwXsQXDlbLPsIyvwU8iiq0lVjlZLSqOnLMjGh3gimAwva13zX5Hw5+C7cbvq+ah59iwvPWjbfmLt/psoHeDZMcIjLARiLr3N9LW+K5utwVQvJS08zUpYqNR5balunrmt9+aJve4AqNqN4qdny3PPJgP8AU6wWqg3bgdBG8sJc6NpPWcBcgXyBXXBsqJhBbEzLmMR8ysxRoxutXbwRcVyKdtyon6tNCWg/KHWP3z1W/wCZrds/c8l2Oofc3uWgkk/af+XmrSAiiljGlaksvz8xpjHGGgBoAAFgBkAOwKTpnXaFHLroXahan4dr5MZlf7k19foQ1V7p1IiL0Qqhaat9m963KE3jqXMilLTYtjNuy41781k8YxDo4Vpbz91fH/Fx9NXkVCkcJq979QHOI5dWzGn4FWRQG6UQwyO44gPAC/4qfVTCQUKSSKeLlepbsCIitFUIiIAIiIAIiIAIiIAI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8676" name="AutoShape 4" descr="data:image/jpeg;base64,/9j/4AAQSkZJRgABAQAAAQABAAD/2wCEAAkGBhQREBIUEhAQFRUVEBcXFxcVGBQUFRkYFxQVFhUUFBQXHCYfGhokGhUWHy8gIycpLCwtFh4zNTAqNSYsLDUBCQoKDgwOGg8PGjUkHyQ1LzIsKiwvLCksLDAsMCopLyksLCwsKSwsLCw0KSwsLCwuLCwtLywpLCwsLCwpLCwsLP/AABEIALwBDAMBIgACEQEDEQH/xAAcAAEAAgMBAQEAAAAAAAAAAAAABQYCAwQHAQj/xABDEAABAwIDBAcDCAkEAwEAAAABAAIDBBESITEFBkFREyJhcYGRoRQysUJSU2JyksHRFiMzQ4KisuHwB2PC4gij0iT/xAAbAQABBQEBAAAAAAAAAAAAAAAAAQIDBAUGB//EADURAAIBAgQDBQYGAgMAAAAAAAABAgMRBBIhMQUTQVFhcZHwFCKBscHRBiMyQlKh4fEVU2L/2gAMAwEAAhEDEQA/APV7JZZ2SyvXM6xhZLKE2/td7JBDE5kZ6IyyzPGJsUQOG4bfrPcbgXy6pJ0sq1LvVVQvYyIz1LZwWRung6BzZXX6M4mtaHMyJIw6C91E68FPlt6+t3stupbp4KrUhnitD0CyWVCptqVMEkFD05JkmPR1BYJC6IRyOeM8sbZGgZ/JcORUfT7yVj4ton2wj2UnCRFDjdnILOOHCB+r4DimLFUnHMpaWv12vl+ehJ/x1W9tOw9Nsll5/Q19bMykmbVtxvEx6Msa2IiMPu15HWN8Gt8r3CVm2a6lbSOfK+SSoe9pp3MhwtcRIImte1odhDgwkngj2qjnyZtb2t5/bcP+Pq2voegWSyq+6ta+GQ0k8plJDnwyn95n+ujJ5tdcj6p+qrXZSU6sKsVODunsyrWoypTcJGFkss7JZSXIrGFkss7L5ZFwsY2SyywrmqNpRR5PljaeRcL+WqZKcYq8nYVRb2RvsllGP3oph++8mvPwasRvVTfSn7kn/wAqD23D/wDYvND+TU/i/IlbJZckO2oH+7PH3Ehp8jZdozU8KsJ/pd/AY4NboxslllZYyvDWlziAALknQAalObS1YlhhSypUkk9ZJLJE57WsHVFyNNALfKIufIclY93tq+0Q3PvtOF3fwd4j8Vl4XitHE1pUo7r+yxUwsqcVJ/6JKyWWVkstW5WsY2SyyslkXCxjZLLKyWRcLGNkssrJZFwsY2SyyslkXCxnZLLKyWTLkliib+VDoamHo4DOainlikiuGh0cbmvxB5ORGN2XEOOlgoD9J52yuc+kMYgpHGJhvLa9mmR0mLI4SRfMjEeasH+otVHFU0T5HBo6Oqbcm3vMjAF++yq9LTVM9Pam2fUOhkpXsje58ZJL3Alxc597Xb/ZZeLoyqVPdp30V3qv5LtSv02vZnTcPlTjQi6krb9hupttVokpWyUTCWTWY51ogC6N2QDS4NAD3Euzv3rBm25Q6qazZsLgThkDZGgOw4nlxBAL7iS+nHwXTUbPrnveRs2ozqopbF8IAEeC7QS/jhOnNZUuzqxjiW7LnAL5D71Ndxk1c8l1w4XwjO1lUlg5vXkrropNLWz/AJouKth0rcz5fY1bJ23O5jJfZWxRQwzPYb9V/SE3YG5Fos42NrZLFm1ahjjL0YlZBFjBm/VyAytN8AbcOs0GxNsieayOya3AcWzajpPZuhu2SIswgWBDcdsWQvxXyXZFa7pcWzJnNfBCwAvh1ixe8Md8JvmkeBm5uXKXYtb6a3s819bvqri+0YfbOn5eu01U+0amU0sc4jpwahvRVDQ1+CS4LWYI39UuLiCXHPHmMyvXAF5eNjVsr4WmgmY0V0MrnOdTAMa2WNzgAxwuA1uWRK9TstbCQcKbTgo6vRfDXd+kc/xKUJVFkldW+5jZLLKyitubfZTCx60hHVZ+LjwHxU1WtClFzm7IzowcnZHfUTtjaXPcGtHEmwVbrt87nDTxl5OhIOf2WDM+Nlw02zZ65wkmeWs4d3KNvAfWPqrZsvYbIhaNgaOLtXHvOp+C4/Fcfq1qnJwkbv8Av4vZGhDCwgrz1KyNlVlTnNKWNPyb/wDBuXmbrupNx4hr0j/HC30/NW1lM1vb2lH1TRxv3KjPBVWuZjq+XuT1839ETqpbSCISPdCEfuWeJLviSsnbqQ/QReGSk3V3JvmsDWO7PJUatThUNFUnLwb+thU6hB1G5kJ/dOb2tc74EkKPO6skWdPUvb2G4B7y3L0Vp9pd874LF7ydVmTxtOm82GnO/wD6S+af0JEm9JFYG3qmnyqYcbfntsPUdXwNlortpPr3iGEFsYsXud8XW4chxIUjUbBkndeefq3uI4xhb5nXxHkpSlpY4W4WNa0f5mSdT3rRq/iCvyOS5Xb9b7sjVCClmS1NUUUdLBlk1jSSeJ5k9pUJuOQTM4uaHOI6l87C5LrcutZTdZHHKMDm4wSDa5Ay4khVWppWs2hE2nys9mQJNjfri54YdfFR8BxHKxCk03J/689R1aGaDWxe7JZZWSy9WuYdjGyWWVksi4WMbJZZWSyLiWMLJZZ2SyLhYwsllnZLIuLYzslllZLJlx9jU+BrrXa020uAbdyyDVnZLIuFjCyWWdksi4WMLJZZ2SyLhYwsllnZa55gxrnONmtaST2AXKHKyuxbEXvDtsU0dxYyOyY34uPYPVV7YOwzO7p6i7g43Ad8s/Od9XkPw156OJ1fVOkeDgGZHJt+pH4538VeKeIE20AGfKw4LzrjHEamLrqhRe+3d3+tkatKkqUddzdS03E6cAtktYBk3P4LRPU4shkPitKoVeJwwdP2fBfGfVvu+n9do5QzO8jJ8hOpWKIudqVJ1JZpu77XqSpWCKK29t9lKy56z3e63n2nkFTot9agSB7nNLb5ssA23IHUHtufFW6GBq1o5lt39QPRkWuCcPY1zcw5ocO4i4WxUmrOzFCg6iWrbrBBL2sJb5tcb+V1OIpKdTJ0T8QKrI+tl6rYmxA6kdXLtcST5LTulUMhqHRysAkJwtcdQdCzlnz4+KuCq2+WzMhM0ZizX93yXfh4jktvhnEeVXTUUhk454tMuVksordfa3tEAxG72dV/byd4j1BUvZeq0qsasFOOzMaUHF2ZjZLLKyWUtxtjGyWWVksi4WMbJZZWSyLhYxslllZLIuFigQ711TNXB322D4tsVI0+/wAf3kA72Ot/KR+Ki1i6IHUBcXDiNaH7n8/mVVWZaaffSnd7xez7TSfVt1KU21IZPcmjd2Bwv5arz11E08CO5an7OHPzCuw4xNfqSf8AX3JFXXU9Rsll5lDJPF+zleOxryB905Lvh3tqo/ewvH12/iyyu0+LUpbr6kiqxZfrJZVKn3/H7yA97HX/AJXAfFSlNvjTP1e5h5PaR5uFx6q7DG0Z7S89PmPUkTNlVd/No4Y2RA5vOJ32WnIeLv6SrNTVkcmccjH/AGXB3wKo1afadpkatY/D4RajuLgfvKjxfFKlhm09/luy1h4Zp37Cd3f2d0MDQR1ndZ3eeHgLDwUniysviLyWVWTk5X1f1NIIiKIUL451gSdAF9XJte/s8+G9+hktbngNk6CzSSApFHs+TaVRJISWx4szyb8mNo528r34q2Q0NLRgZRsPznWLz4nM+CjqvaDaGBkEdjJgzPAE+888yTewWvZG5ktT+tne5gdnnnI4c7H3Ryv5LpaWFr46WWnpBbJdnaxjkoq7Jhm8tOTbpm+Ic0eZFlJMeCAQQQdCMx4FRc/+nEWE4Jpg7gXYHDxAaD6qAoppaCo6KX3CRfO7bHISMPLn3HiEzG8BqYeGZfcSM4y2LouTam02U8ZkfewyAGpJ0aP84Fda4drbFjqWgSYuqSRhJFiePI+KwKWTOuZt1HkVsrfeKVwa9piJNgSQ5p5AusLHvFu1T1VTiRjmO0c0g+KpG19xnxguhcZGjVpHX8LZO9D3qV3J20ZWGJ5u6MXaTqWaWPaDYdxC0cRh6ThzsO9Fuuz6gcO6VSYKzo3fLJjd9oE4T5i38S9DsvNt4h0NYXjmyQd4t+LSvSwbi44r0DgGI5lBrwfmUcVHVMxslllZLLoSnYxslllhXJVbVhi9+aNp5Fwv93VNlNR1bA6bJZQFTvxTt93pH/ZbhHm+3wUdLvvK/wDZU47zif6NA+Kqzx1CP7r+Go1ySLhZMKoku062TWTAOTcLfUAu9Vyu2VI7N07ie0ud6kqrLikP2xfrzGOogiIuTKAREQAREQBi6MHUArU6jaeFu5b0SqTWwXaON+zxqHac/wA1JbkxXlledQwD7zr/APFc8mh7j8F37ijKb+D/AJqnj5vkS9dhs8Nd1JvuLUixc+xA5rJctY1giIkALRW1Qije92jWk9/IeJy8VvVe31qcMLW/Ofn3NF/jhU1CnzKiiBp3O2QaqZ9RN1mtfkDo5+vk0Wy7uS9BUbu7QdDSwstngBd9p3Wd6kqQe6wJ5C69ewOHVCiopa9ShUlmkUraG2KmvqqqloKplMyka0TVBjEznTPuRDG1xDWtaGnE43NzYWtdeYbt/wCoku0YzDWOa+eI4o5Q0NL4ybPY4NAFwcBBsMgb815zFvZVMdVGOokj9qJM+A4cd3Ocb8dXO8HEcVv3GB9vhtfR9+7o3a+ifjIqVCafY/61Epu0kfqDZM2OCJx1Mbb99hdRm0ttSOm6ClaHPHvOyIbz1yFsrk92q6qWUw0LXcW0+K3bhuB5ryfbm3qWI1UVayR/SbOLoAL2M7nvaHPztiGFha4g26/Ox874Rw6OMxMs36U2XJyyq56ZPR7Rgb0jnRytGbmtsTbibYWnyJXDRlrqyCoiGFsxeyVvKTo3O9bA+F+Kjf8Ax83rkqaWemme55p3MLHONz0cgdZlzmQ0sNr8HAaAKweyCn2k6MAYJG9IwcnWdp/7B3FbnFuF08NSdWitLNNfAjp1HJ2ZF77N/XsPOEejn/mrVFvRTxxR4pml3RtuG3eb4RcHCDbxVS3zfeoA5RNHiXOP4hdEWyY2/Jue039NFFwbEToUvd6pblfGzyqJLVG/zNIoHuP1iG+guVwy7y1knuNbGOxov5vJ+CzYwDQAdwsvq1J4ytPeXloZbqyZHy01RL+1qHEHhdxH3cgkWw2DXEfQeikEVZtt3Yxts0x0TG6Mb5XPmVuREggREQBFoiKgQBERABERABERAAhdO48lnzN5tafulwP9S5ljsOfoq0X0fdv3sx/MAFVxcM9GS9dpq8Ml70olxqTYt/zkugLRVDILKnfcdy5hr3Uzb6G1ERRiBVXftvVhPDrjzDfyKtSid56Ay07rC7mHGBztcEeRPkFawk1CtFsC3MOQtpZZKB3P2yJ6Zgv142hrhxyya7xA153U8vY6VRVIKcepmyVnZn5A3/3Qk2bWywuYRGXudC7MtdET1LOOpAIBHAg96tf+mm5UjZGvmY5jpWgNaQQ5sZN3PcDpcNuOyx0IXvm8e3IqdnWDXyH3GZEk8D2DtVYontpg6oqn/rpbm2rra2DfLsFgFhcbx6o0nSp6yl09erE9Cm27krt2P/8ALMBwjPkM/gF4/wD6n7mzT09JXQRvka2EwytYC5zSyWQteQM8JDiCeFhzXpw3ujcDjgmEbhbFa4sdb2/C617mbwRwPfA+QdG5143m4F9Otf3bi3cQeaw/w9KWGquNVWv19eBPXpSy7EH/AOPe6c1NBU1E8bo+nLGxteC12CPGS+xzsS+wvb3b6EK1bdN9q04HyYc/KX/PFWat2rFEwvfI0NtzBJ7GganuVT2GHTzzVbwQHnDGD80WHwaB34lt/iDEwp4VwvqyvRi73IKvPTV7uQkt4RgA+o9VMKF27s8004c0khxxNJ116zSeOvkVMxvDgCNCAR45rGwUoumspV4gndPofURFeM0IiIAIiIAIiIAi0RFQIAiIgAiIgAiIgAuLaDCMLxkQdfUHzW99W0cb92a1RyGd7Y2iwcRc6kDiUSVo3excwcZ81OK8fAutFVieBrxxbmOTh7w87r7BJY96ru7dYaed9PIbBzuqeGLhbscLeQVjnjsewrma1JU5uPR6o6Vdh1otNPLfI6rcqLVnYa9AStD6ocM1vXzCOQSppbgit1OxiJOlp5DE/svh7e4HlmOxdTJ9oPGH2iFvNwAxf0W+Cl304PZ3LncwtN/Va1HimIpxyU52BxjLoRFRRx0bHTyOdNMTk551cRlYcNL3zNgouiozI7pp+s92YB0A4ZfhwXXvu4n2ccCXd1+oBfzK4htd0ZwzRkfWbofDTyKuYbNKHMbvJ9S7QglG5bqWePDZzdeOv9wq9vNu40NMsVtCTbQga5DRw9VuotqxuyD2ns0Pkc1JB1xbUHhwWwqyqQyyWq+D/wAjcjhK6K9u9siGZuKzy5ps5pIw9hFgDY9p4FWqOJzbWGQGQytblZVbc5+GqlYNCx38rwAfInzV0XLY+co1cr1RDUWWVkVrfZt4Ynf7lvNpP4LRsw/qY/srPfioyiZ2l3kLD4nyWVLFhY1vJoHjbNbPCk+UvXUyeINZEjYiItgyAiIgAiIgAiIgCF9p7E9p7FK/o6PpD5D80/R0fSHyH5pns/cHLRFe09ie09ilP0cH0h8h+afo4PpD93+6PZ+4OWiM9pHIp7QO1Sf6OD6Q/d/uvh3c/wB3+X/sk9nfYHLREPqHcLD1K0lhJ6zif84Kc/Rz/d/l/wCy+fo4fpB93+6eqTWyFUbENPCwt6ocCOJN79/9lt2dtY04I6FhJ+VcgnsJzy7MlJ/o6fpG+RWqTdhx+W31UNbCuotUXsNiZU/dex9qaR9TA2bCBIL2Dbi7QTYd/EKW3f2yKhmB5/WNGf1h84dvP+6hW7syjSUAdhcPwWt+780dnxuGJuYwk4vC4z7uKzavDpzg4vpt3Gh7XSbSTLY9haV0wzX71EbF3hbOAySzZOWgd2t7ezVSTqYjQrnqsHF5Z6Mt3udKLCJxOoss1WasNC+Ft19RIBDb0bLM1P1RdzDiaOJFrOHl6gKO2bVRzQ3cRcCzw4i1+efAq1KDr90IZZC+72X1DbWJ4nMGxWrgsZGmslTboT06mVWZVtqMhc8NgaXOJ+Tcg9jRx8FLU26M4Y0iowOtm3rWHZcHPyVi2fseKAfq2AHi45uP8R+C7U6vxKTf5Wi7xZV3+0r+7m7rqeR75HMJLcIw3ORN3E3A5BT0kgaCSQABck6ADUlfJZQ1pc4gAC5JyAVM27vAag9HHcR3zOhd2nk3sVeFOrjKl35lec7+9IwMxqqoyW6jbWvyHujxNz5qWUdR1UcbA0Yu0kanmbFdI2gz53ofyXX0aapwUUc/ia3NndbdDoRahVs+e3zstgkB0IPiFKVz6i+r4lAIiIAIiIAkkRFbJQiIgAiIgAiIgAiIgAiIgCM2psJsvWHUf84aH7Q/HVc9Nt+amIZUML28HjXwdo7xsV0bR2+yLIdd/IaDvP4Lnj2ZU1WcjuijPybWJ/h1+8fBY/EFhXH8z167jUwvNtrt3lhodqRzC8bweY0cO9pzXWoam3ThY5rgZMTTe+K2fbYD0UyuOrKmn+W7rvL4REUIBFDbS3nZC4tMcpPO2Fp7idfBRzt6Z5P2NPa+hN3DzyCuU8FWqbIRtLctShtp70xRXDT0jhwboO92g8LlRL9nVU/7abC35o/+W2HmV3UOw4osw3E75zsz4DQLYw3BJN3qv18/kVp4qnHbUjjTz1hDpSWR6gafdbx+0fBSDd34QLBrvM38VIoujo4anSjaKM2rXlV327CMdu/HzePEfktbt3W8JHeIBUuil5cewr2IR27h4SDxbb8Vrdu8/g5h8x+Cn0ScqIWK6diyjS3g63xssfYqgcH+DgfgVZEScpBYrJdOPkyfdv8Agvh2hINfUWVnRJyu8TKVlu1nfNb6hZja/wBT1/srA+nadWNPeAVqOzovo2eSTlPtDKdCIinHBERABERABERABFjJIGgkmwAuT2DVQx3oBdaOF7/Q99gCmTqRh+pkkKU5/pRK1VWyJuJ7gB/mQA1UFWbYfUPEVPfrZX0J5/ZHqtdVtZks8HSRlrGO6wf2kZkchYeqtFZsaKVos0NcM2PYAHA6ggjUdixcdxLlSyLZ9TRoYZRSlJanPsbdtkFnGz5PnHQfYHDv17l27TrjCzHgLgHDFbUN4uA42yyXRAHYW4yC6wxEZAniQF9e0EEEAgixHYeBXKSqudTNU1Lp8gna9oc0gtIuCFmqzsCoMFRJSuPVxEsv3YreLc+8HmrMivS5c7LZ7eAoRdUFHxd5fmukRjkFvYT8OYitDPUeS/Td+XQhlVS2ImaFr2lrgC0ixBVQ9mbTz+zzjHBI67Cfkk5BwI0PA+BXoUlK08LdyrW9myukhdl1o+s3tHyh4j1ASVeHV+HytN3hLS66Pp4MdGakRlds+alBfC90kY1Y/rFo/LutbtXVszarZ23GThq06jtHMLZu9tUyQtxG5b1Xc8tD5W9VDbRpfZq5hjya8tNhpZzsLm93HxHJT4HG1I1OTV1Ia+HjJXW5YkRF0hjBERABERABERABERABERABERABERABERABEUFtraLzIIIrhxsCRkbu0APAWzJUdSoqcczJKdN1JZUSG06mLA9j5GtxNI5kXGuEZri3S2tGxpicWtcXkh2gdoLXPHvXbs/dCJgBk/WO45kNv2Aa+KkhsaD6CH7jfyXKY7iNHELI0/FGxRo8pWudE1O14s9rXDk4Aj1XylpWxtDWCzRewuTa5vlfhmtjWgAAAAAWAGgA0AXxzwNSsLM7ZU9CcyXN0vXy7l8knJyH91x121I6YXebvtkwe93nkO0qWnSb0Su30Ftbchd4H4K+Jw1tGT98j4BXijiubnh8VR9j0j6uo9okFmNcCORLfda3sHE/mvQKVtmBdLwzDRq4qEZa8tXfjpZfUhqu0TaiIu5KgWitju2/L4cVvWE/uu7iqePpRq4apCXY/uLF2aPPtgs6Krmh4XNv4Tl/K70WD5/aa8EZsj07mcfF59VzbfndHWylhsSAMvrRNBt25qX2FszoY7uHXdYnsHBq5PBYfmVFWfYvXyJ8TVyQ72SaIi6ExAiIgAiIgAiIgAiIgAiIgAiIgAiIgAiIgAoHbNM+KZtQwXsQXDlbLPsIyvwU8iiq0lVjlZLSqOnLMjGh3gimAwva13zX5Hw5+C7cbvq+ah59iwvPWjbfmLt/psoHeDZMcIjLARiLr3N9LW+K5utwVQvJS08zUpYqNR5balunrmt9+aJve4AqNqN4qdny3PPJgP8AU6wWqg3bgdBG8sJc6NpPWcBcgXyBXXBsqJhBbEzLmMR8ysxRoxutXbwRcVyKdtyon6tNCWg/KHWP3z1W/wCZrds/c8l2Oofc3uWgkk/af+XmrSAiiljGlaksvz8xpjHGGgBoAAFgBkAOwKTpnXaFHLroXahan4dr5MZlf7k19foQ1V7p1IiL0Qqhaat9m963KE3jqXMilLTYtjNuy41781k8YxDo4Vpbz91fH/Fx9NXkVCkcJq979QHOI5dWzGn4FWRQG6UQwyO44gPAC/4qfVTCQUKSSKeLlepbsCIitFUIiIAIiIAIiIAIiIAI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28678" name="AutoShape 6" descr="data:image/jpeg;base64,/9j/4AAQSkZJRgABAQAAAQABAAD/2wCEAAkGBhQREBIUEhAQFRUVEBcXFxcVGBQUFRkYFxQVFhUUFBQXHCYfGhokGhUWHy8gIycpLCwtFh4zNTAqNSYsLDUBCQoKDgwOGg8PGjUkHyQ1LzIsKiwvLCksLDAsMCopLyksLCwsKSwsLCw0KSwsLCwuLCwtLywpLCwsLCwpLCwsLP/AABEIALwBDAMBIgACEQEDEQH/xAAcAAEAAgMBAQEAAAAAAAAAAAAABQYCAwQHAQj/xABDEAABAwIDBAcDCAkEAwEAAAABAAIDBBESITEFBkFREyJhcYGRoRQysUJSU2JyksHRFiMzQ4KisuHwB2PC4gij0iT/xAAbAQABBQEBAAAAAAAAAAAAAAAAAQIDBAUGB//EADURAAIBAgQDBQYGAgMAAAAAAAABAgMRBBIhMQUTQVFhcZHwFCKBscHRBiMyQlKh4fEVU2L/2gAMAwEAAhEDEQA/APV7JZZ2SyvXM6xhZLKE2/td7JBDE5kZ6IyyzPGJsUQOG4bfrPcbgXy6pJ0sq1LvVVQvYyIz1LZwWRung6BzZXX6M4mtaHMyJIw6C91E68FPlt6+t3stupbp4KrUhnitD0CyWVCptqVMEkFD05JkmPR1BYJC6IRyOeM8sbZGgZ/JcORUfT7yVj4ton2wj2UnCRFDjdnILOOHCB+r4DimLFUnHMpaWv12vl+ehJ/x1W9tOw9Nsll5/Q19bMykmbVtxvEx6Msa2IiMPu15HWN8Gt8r3CVm2a6lbSOfK+SSoe9pp3MhwtcRIImte1odhDgwkngj2qjnyZtb2t5/bcP+Pq2voegWSyq+6ta+GQ0k8plJDnwyn95n+ujJ5tdcj6p+qrXZSU6sKsVODunsyrWoypTcJGFkss7JZSXIrGFkss7L5ZFwsY2SyywrmqNpRR5PljaeRcL+WqZKcYq8nYVRb2RvsllGP3oph++8mvPwasRvVTfSn7kn/wAqD23D/wDYvND+TU/i/IlbJZckO2oH+7PH3Ehp8jZdozU8KsJ/pd/AY4NboxslllZYyvDWlziAALknQAalObS1YlhhSypUkk9ZJLJE57WsHVFyNNALfKIufIclY93tq+0Q3PvtOF3fwd4j8Vl4XitHE1pUo7r+yxUwsqcVJ/6JKyWWVkstW5WsY2SyyslkXCxjZLLKyWRcLGNkssrJZFwsY2SyyslkXCxnZLLKyWTLkliib+VDoamHo4DOainlikiuGh0cbmvxB5ORGN2XEOOlgoD9J52yuc+kMYgpHGJhvLa9mmR0mLI4SRfMjEeasH+otVHFU0T5HBo6Oqbcm3vMjAF++yq9LTVM9Pam2fUOhkpXsje58ZJL3Alxc597Xb/ZZeLoyqVPdp30V3qv5LtSv02vZnTcPlTjQi6krb9hupttVokpWyUTCWTWY51ogC6N2QDS4NAD3Euzv3rBm25Q6qazZsLgThkDZGgOw4nlxBAL7iS+nHwXTUbPrnveRs2ozqopbF8IAEeC7QS/jhOnNZUuzqxjiW7LnAL5D71Ndxk1c8l1w4XwjO1lUlg5vXkrropNLWz/AJouKth0rcz5fY1bJ23O5jJfZWxRQwzPYb9V/SE3YG5Fos42NrZLFm1ahjjL0YlZBFjBm/VyAytN8AbcOs0GxNsieayOya3AcWzajpPZuhu2SIswgWBDcdsWQvxXyXZFa7pcWzJnNfBCwAvh1ixe8Md8JvmkeBm5uXKXYtb6a3s819bvqri+0YfbOn5eu01U+0amU0sc4jpwahvRVDQ1+CS4LWYI39UuLiCXHPHmMyvXAF5eNjVsr4WmgmY0V0MrnOdTAMa2WNzgAxwuA1uWRK9TstbCQcKbTgo6vRfDXd+kc/xKUJVFkldW+5jZLLKyitubfZTCx60hHVZ+LjwHxU1WtClFzm7IzowcnZHfUTtjaXPcGtHEmwVbrt87nDTxl5OhIOf2WDM+Nlw02zZ65wkmeWs4d3KNvAfWPqrZsvYbIhaNgaOLtXHvOp+C4/Fcfq1qnJwkbv8Av4vZGhDCwgrz1KyNlVlTnNKWNPyb/wDBuXmbrupNx4hr0j/HC30/NW1lM1vb2lH1TRxv3KjPBVWuZjq+XuT1839ETqpbSCISPdCEfuWeJLviSsnbqQ/QReGSk3V3JvmsDWO7PJUatThUNFUnLwb+thU6hB1G5kJ/dOb2tc74EkKPO6skWdPUvb2G4B7y3L0Vp9pd874LF7ydVmTxtOm82GnO/wD6S+af0JEm9JFYG3qmnyqYcbfntsPUdXwNlortpPr3iGEFsYsXud8XW4chxIUjUbBkndeefq3uI4xhb5nXxHkpSlpY4W4WNa0f5mSdT3rRq/iCvyOS5Xb9b7sjVCClmS1NUUUdLBlk1jSSeJ5k9pUJuOQTM4uaHOI6l87C5LrcutZTdZHHKMDm4wSDa5Ay4khVWppWs2hE2nys9mQJNjfri54YdfFR8BxHKxCk03J/689R1aGaDWxe7JZZWSy9WuYdjGyWWVksi4WMbJZZWSyLiWMLJZZ2SyLhYwsllnZLIuLYzslllZLJlx9jU+BrrXa020uAbdyyDVnZLIuFjCyWWdksi4WMLJZZ2SyLhYwsllnZa55gxrnONmtaST2AXKHKyuxbEXvDtsU0dxYyOyY34uPYPVV7YOwzO7p6i7g43Ad8s/Od9XkPw156OJ1fVOkeDgGZHJt+pH4538VeKeIE20AGfKw4LzrjHEamLrqhRe+3d3+tkatKkqUddzdS03E6cAtktYBk3P4LRPU4shkPitKoVeJwwdP2fBfGfVvu+n9do5QzO8jJ8hOpWKIudqVJ1JZpu77XqSpWCKK29t9lKy56z3e63n2nkFTot9agSB7nNLb5ssA23IHUHtufFW6GBq1o5lt39QPRkWuCcPY1zcw5ocO4i4WxUmrOzFCg6iWrbrBBL2sJb5tcb+V1OIpKdTJ0T8QKrI+tl6rYmxA6kdXLtcST5LTulUMhqHRysAkJwtcdQdCzlnz4+KuCq2+WzMhM0ZizX93yXfh4jktvhnEeVXTUUhk454tMuVksordfa3tEAxG72dV/byd4j1BUvZeq0qsasFOOzMaUHF2ZjZLLKyWUtxtjGyWWVksi4WMbJZZWSyLhYxslllZLIuFigQ711TNXB322D4tsVI0+/wAf3kA72Ot/KR+Ki1i6IHUBcXDiNaH7n8/mVVWZaaffSnd7xez7TSfVt1KU21IZPcmjd2Bwv5arz11E08CO5an7OHPzCuw4xNfqSf8AX3JFXXU9Rsll5lDJPF+zleOxryB905Lvh3tqo/ewvH12/iyyu0+LUpbr6kiqxZfrJZVKn3/H7yA97HX/AJXAfFSlNvjTP1e5h5PaR5uFx6q7DG0Z7S89PmPUkTNlVd/No4Y2RA5vOJ32WnIeLv6SrNTVkcmccjH/AGXB3wKo1afadpkatY/D4RajuLgfvKjxfFKlhm09/luy1h4Zp37Cd3f2d0MDQR1ndZ3eeHgLDwUniysviLyWVWTk5X1f1NIIiKIUL451gSdAF9XJte/s8+G9+hktbngNk6CzSSApFHs+TaVRJISWx4szyb8mNo528r34q2Q0NLRgZRsPznWLz4nM+CjqvaDaGBkEdjJgzPAE+888yTewWvZG5ktT+tne5gdnnnI4c7H3Ryv5LpaWFr46WWnpBbJdnaxjkoq7Jhm8tOTbpm+Ic0eZFlJMeCAQQQdCMx4FRc/+nEWE4Jpg7gXYHDxAaD6qAoppaCo6KX3CRfO7bHISMPLn3HiEzG8BqYeGZfcSM4y2LouTam02U8ZkfewyAGpJ0aP84Fda4drbFjqWgSYuqSRhJFiePI+KwKWTOuZt1HkVsrfeKVwa9piJNgSQ5p5AusLHvFu1T1VTiRjmO0c0g+KpG19xnxguhcZGjVpHX8LZO9D3qV3J20ZWGJ5u6MXaTqWaWPaDYdxC0cRh6ThzsO9Fuuz6gcO6VSYKzo3fLJjd9oE4T5i38S9DsvNt4h0NYXjmyQd4t+LSvSwbi44r0DgGI5lBrwfmUcVHVMxslllZLLoSnYxslllhXJVbVhi9+aNp5Fwv93VNlNR1bA6bJZQFTvxTt93pH/ZbhHm+3wUdLvvK/wDZU47zif6NA+Kqzx1CP7r+Go1ySLhZMKoku062TWTAOTcLfUAu9Vyu2VI7N07ie0ud6kqrLikP2xfrzGOogiIuTKAREQAREQBi6MHUArU6jaeFu5b0SqTWwXaON+zxqHac/wA1JbkxXlledQwD7zr/APFc8mh7j8F37ijKb+D/AJqnj5vkS9dhs8Nd1JvuLUixc+xA5rJctY1giIkALRW1Qije92jWk9/IeJy8VvVe31qcMLW/Ofn3NF/jhU1CnzKiiBp3O2QaqZ9RN1mtfkDo5+vk0Wy7uS9BUbu7QdDSwstngBd9p3Wd6kqQe6wJ5C69ewOHVCiopa9ShUlmkUraG2KmvqqqloKplMyka0TVBjEznTPuRDG1xDWtaGnE43NzYWtdeYbt/wCoku0YzDWOa+eI4o5Q0NL4ybPY4NAFwcBBsMgb815zFvZVMdVGOokj9qJM+A4cd3Ocb8dXO8HEcVv3GB9vhtfR9+7o3a+ifjIqVCafY/61Epu0kfqDZM2OCJx1Mbb99hdRm0ttSOm6ClaHPHvOyIbz1yFsrk92q6qWUw0LXcW0+K3bhuB5ryfbm3qWI1UVayR/SbOLoAL2M7nvaHPztiGFha4g26/Ox874Rw6OMxMs36U2XJyyq56ZPR7Rgb0jnRytGbmtsTbibYWnyJXDRlrqyCoiGFsxeyVvKTo3O9bA+F+Kjf8Ax83rkqaWemme55p3MLHONz0cgdZlzmQ0sNr8HAaAKweyCn2k6MAYJG9IwcnWdp/7B3FbnFuF08NSdWitLNNfAjp1HJ2ZF77N/XsPOEejn/mrVFvRTxxR4pml3RtuG3eb4RcHCDbxVS3zfeoA5RNHiXOP4hdEWyY2/Jue039NFFwbEToUvd6pblfGzyqJLVG/zNIoHuP1iG+guVwy7y1knuNbGOxov5vJ+CzYwDQAdwsvq1J4ytPeXloZbqyZHy01RL+1qHEHhdxH3cgkWw2DXEfQeikEVZtt3Yxts0x0TG6Mb5XPmVuREggREQBFoiKgQBERABERABERAAhdO48lnzN5tafulwP9S5ljsOfoq0X0fdv3sx/MAFVxcM9GS9dpq8Ml70olxqTYt/zkugLRVDILKnfcdy5hr3Uzb6G1ERRiBVXftvVhPDrjzDfyKtSid56Ay07rC7mHGBztcEeRPkFawk1CtFsC3MOQtpZZKB3P2yJ6Zgv142hrhxyya7xA153U8vY6VRVIKcepmyVnZn5A3/3Qk2bWywuYRGXudC7MtdET1LOOpAIBHAg96tf+mm5UjZGvmY5jpWgNaQQ5sZN3PcDpcNuOyx0IXvm8e3IqdnWDXyH3GZEk8D2DtVYontpg6oqn/rpbm2rra2DfLsFgFhcbx6o0nSp6yl09erE9Cm27krt2P/8ALMBwjPkM/gF4/wD6n7mzT09JXQRvka2EwytYC5zSyWQteQM8JDiCeFhzXpw3ujcDjgmEbhbFa4sdb2/C617mbwRwPfA+QdG5143m4F9Otf3bi3cQeaw/w9KWGquNVWv19eBPXpSy7EH/AOPe6c1NBU1E8bo+nLGxteC12CPGS+xzsS+wvb3b6EK1bdN9q04HyYc/KX/PFWat2rFEwvfI0NtzBJ7GganuVT2GHTzzVbwQHnDGD80WHwaB34lt/iDEwp4VwvqyvRi73IKvPTV7uQkt4RgA+o9VMKF27s8004c0khxxNJ116zSeOvkVMxvDgCNCAR45rGwUoumspV4gndPofURFeM0IiIAIiIAIiIAi0RFQIAiIgAiIgAiIgAuLaDCMLxkQdfUHzW99W0cb92a1RyGd7Y2iwcRc6kDiUSVo3excwcZ81OK8fAutFVieBrxxbmOTh7w87r7BJY96ru7dYaed9PIbBzuqeGLhbscLeQVjnjsewrma1JU5uPR6o6Vdh1otNPLfI6rcqLVnYa9AStD6ocM1vXzCOQSppbgit1OxiJOlp5DE/svh7e4HlmOxdTJ9oPGH2iFvNwAxf0W+Cl304PZ3LncwtN/Va1HimIpxyU52BxjLoRFRRx0bHTyOdNMTk551cRlYcNL3zNgouiozI7pp+s92YB0A4ZfhwXXvu4n2ccCXd1+oBfzK4htd0ZwzRkfWbofDTyKuYbNKHMbvJ9S7QglG5bqWePDZzdeOv9wq9vNu40NMsVtCTbQga5DRw9VuotqxuyD2ns0Pkc1JB1xbUHhwWwqyqQyyWq+D/wAjcjhK6K9u9siGZuKzy5ps5pIw9hFgDY9p4FWqOJzbWGQGQytblZVbc5+GqlYNCx38rwAfInzV0XLY+co1cr1RDUWWVkVrfZt4Ynf7lvNpP4LRsw/qY/srPfioyiZ2l3kLD4nyWVLFhY1vJoHjbNbPCk+UvXUyeINZEjYiItgyAiIgAiIgAiIgCF9p7E9p7FK/o6PpD5D80/R0fSHyH5pns/cHLRFe09ie09ilP0cH0h8h+afo4PpD93+6PZ+4OWiM9pHIp7QO1Sf6OD6Q/d/uvh3c/wB3+X/sk9nfYHLREPqHcLD1K0lhJ6zif84Kc/Rz/d/l/wCy+fo4fpB93+6eqTWyFUbENPCwt6ocCOJN79/9lt2dtY04I6FhJ+VcgnsJzy7MlJ/o6fpG+RWqTdhx+W31UNbCuotUXsNiZU/dex9qaR9TA2bCBIL2Dbi7QTYd/EKW3f2yKhmB5/WNGf1h84dvP+6hW7syjSUAdhcPwWt+780dnxuGJuYwk4vC4z7uKzavDpzg4vpt3Gh7XSbSTLY9haV0wzX71EbF3hbOAySzZOWgd2t7ezVSTqYjQrnqsHF5Z6Mt3udKLCJxOoss1WasNC+Ft19RIBDb0bLM1P1RdzDiaOJFrOHl6gKO2bVRzQ3cRcCzw4i1+efAq1KDr90IZZC+72X1DbWJ4nMGxWrgsZGmslTboT06mVWZVtqMhc8NgaXOJ+Tcg9jRx8FLU26M4Y0iowOtm3rWHZcHPyVi2fseKAfq2AHi45uP8R+C7U6vxKTf5Wi7xZV3+0r+7m7rqeR75HMJLcIw3ORN3E3A5BT0kgaCSQABck6ADUlfJZQ1pc4gAC5JyAVM27vAag9HHcR3zOhd2nk3sVeFOrjKl35lec7+9IwMxqqoyW6jbWvyHujxNz5qWUdR1UcbA0Yu0kanmbFdI2gz53ofyXX0aapwUUc/ia3NndbdDoRahVs+e3zstgkB0IPiFKVz6i+r4lAIiIAIiIAkkRFbJQiIgAiIgAiIgAiIgAiIgCM2psJsvWHUf84aH7Q/HVc9Nt+amIZUML28HjXwdo7xsV0bR2+yLIdd/IaDvP4Lnj2ZU1WcjuijPybWJ/h1+8fBY/EFhXH8z167jUwvNtrt3lhodqRzC8bweY0cO9pzXWoam3ThY5rgZMTTe+K2fbYD0UyuOrKmn+W7rvL4REUIBFDbS3nZC4tMcpPO2Fp7idfBRzt6Z5P2NPa+hN3DzyCuU8FWqbIRtLctShtp70xRXDT0jhwboO92g8LlRL9nVU/7abC35o/+W2HmV3UOw4osw3E75zsz4DQLYw3BJN3qv18/kVp4qnHbUjjTz1hDpSWR6gafdbx+0fBSDd34QLBrvM38VIoujo4anSjaKM2rXlV327CMdu/HzePEfktbt3W8JHeIBUuil5cewr2IR27h4SDxbb8Vrdu8/g5h8x+Cn0ScqIWK6diyjS3g63xssfYqgcH+DgfgVZEScpBYrJdOPkyfdv8Agvh2hINfUWVnRJyu8TKVlu1nfNb6hZja/wBT1/srA+nadWNPeAVqOzovo2eSTlPtDKdCIinHBERABERABERABFjJIGgkmwAuT2DVQx3oBdaOF7/Q99gCmTqRh+pkkKU5/pRK1VWyJuJ7gB/mQA1UFWbYfUPEVPfrZX0J5/ZHqtdVtZks8HSRlrGO6wf2kZkchYeqtFZsaKVos0NcM2PYAHA6ggjUdixcdxLlSyLZ9TRoYZRSlJanPsbdtkFnGz5PnHQfYHDv17l27TrjCzHgLgHDFbUN4uA42yyXRAHYW4yC6wxEZAniQF9e0EEEAgixHYeBXKSqudTNU1Lp8gna9oc0gtIuCFmqzsCoMFRJSuPVxEsv3YreLc+8HmrMivS5c7LZ7eAoRdUFHxd5fmukRjkFvYT8OYitDPUeS/Td+XQhlVS2ImaFr2lrgC0ixBVQ9mbTz+zzjHBI67Cfkk5BwI0PA+BXoUlK08LdyrW9myukhdl1o+s3tHyh4j1ASVeHV+HytN3hLS66Pp4MdGakRlds+alBfC90kY1Y/rFo/LutbtXVszarZ23GThq06jtHMLZu9tUyQtxG5b1Xc8tD5W9VDbRpfZq5hjya8tNhpZzsLm93HxHJT4HG1I1OTV1Ia+HjJXW5YkRF0hjBERABERABERABERABERABERABERABERABEUFtraLzIIIrhxsCRkbu0APAWzJUdSoqcczJKdN1JZUSG06mLA9j5GtxNI5kXGuEZri3S2tGxpicWtcXkh2gdoLXPHvXbs/dCJgBk/WO45kNv2Aa+KkhsaD6CH7jfyXKY7iNHELI0/FGxRo8pWudE1O14s9rXDk4Aj1XylpWxtDWCzRewuTa5vlfhmtjWgAAAAAWAGgA0AXxzwNSsLM7ZU9CcyXN0vXy7l8knJyH91x121I6YXebvtkwe93nkO0qWnSb0Su30Ftbchd4H4K+Jw1tGT98j4BXijiubnh8VR9j0j6uo9okFmNcCORLfda3sHE/mvQKVtmBdLwzDRq4qEZa8tXfjpZfUhqu0TaiIu5KgWitju2/L4cVvWE/uu7iqePpRq4apCXY/uLF2aPPtgs6Krmh4XNv4Tl/K70WD5/aa8EZsj07mcfF59VzbfndHWylhsSAMvrRNBt25qX2FszoY7uHXdYnsHBq5PBYfmVFWfYvXyJ8TVyQ72SaIi6ExAiIgAiIgAiIgAiIgAiIgAiIgAiIgAiIgAoHbNM+KZtQwXsQXDlbLPsIyvwU8iiq0lVjlZLSqOnLMjGh3gimAwva13zX5Hw5+C7cbvq+ah59iwvPWjbfmLt/psoHeDZMcIjLARiLr3N9LW+K5utwVQvJS08zUpYqNR5balunrmt9+aJve4AqNqN4qdny3PPJgP8AU6wWqg3bgdBG8sJc6NpPWcBcgXyBXXBsqJhBbEzLmMR8ysxRoxutXbwRcVyKdtyon6tNCWg/KHWP3z1W/wCZrds/c8l2Oofc3uWgkk/af+XmrSAiiljGlaksvz8xpjHGGgBoAAFgBkAOwKTpnXaFHLroXahan4dr5MZlf7k19foQ1V7p1IiL0Qqhaat9m963KE3jqXMilLTYtjNuy41781k8YxDo4Vpbz91fH/Fx9NXkVCkcJq979QHOI5dWzGn4FWRQG6UQwyO44gPAC/4qfVTCQUKSSKeLlepbsCIitFUIiIAIiIAIiIAIiIAIiI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9 Rectángulo redondeado">
            <a:hlinkClick r:id="rId5" action="ppaction://hlinksldjump"/>
          </p:cNvPr>
          <p:cNvSpPr/>
          <p:nvPr/>
        </p:nvSpPr>
        <p:spPr>
          <a:xfrm>
            <a:off x="251520" y="227687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CHICK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4" action="ppaction://hlinksldjump"/>
          </p:cNvPr>
          <p:cNvSpPr/>
          <p:nvPr/>
        </p:nvSpPr>
        <p:spPr>
          <a:xfrm>
            <a:off x="323528" y="335699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HORSE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Rectángulo redondeado">
            <a:hlinkClick r:id="rId4" action="ppaction://hlinksldjump"/>
          </p:cNvPr>
          <p:cNvSpPr/>
          <p:nvPr/>
        </p:nvSpPr>
        <p:spPr>
          <a:xfrm>
            <a:off x="323528" y="4509120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3326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http://3.bp.blogspot.com/_ifPUwZ9sgI8/S8HWLd7WcII/AAAAAAAAABA/hobNHS5Yi7A/s400/CARA+FELI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48872" cy="569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5212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EXCELLENT</a:t>
            </a:r>
            <a:endParaRPr lang="es-CO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619672" y="6237312"/>
          <a:ext cx="6096000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3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4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15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https://encrypted-tbn3.gstatic.com/images?q=tbn:ANd9GcQ7lngwthWcIeKcIO_WFDFuvnRNQH3A9l7a-8E52ExLFjll2xY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6133278" cy="495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FAILED</a:t>
            </a:r>
            <a:endParaRPr lang="es-CO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547664" y="6093296"/>
          <a:ext cx="6096000" cy="37084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5" action="ppaction://hlinksldjump"/>
                        </a:rPr>
                        <a:t>1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6" action="ppaction://hlinksldjump"/>
                        </a:rPr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7" action="ppaction://hlinksldjump"/>
                        </a:rPr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8" action="ppaction://hlinksldjump"/>
                        </a:rPr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9" action="ppaction://hlinksldjump"/>
                        </a:rPr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0" action="ppaction://hlinksldjump"/>
                        </a:rPr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1" action="ppaction://hlinksldjump"/>
                        </a:rPr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2" action="ppaction://hlinksldjump"/>
                        </a:rPr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3" action="ppaction://hlinksldjump"/>
                        </a:rPr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>
                          <a:hlinkClick r:id="rId14" action="ppaction://hlinksldjump"/>
                        </a:rPr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MS900097502[1].wav">
            <a:hlinkClick r:id="" action="ppaction://media"/>
          </p:cNvPr>
          <p:cNvPicPr>
            <a:picLocks noRot="1" noChangeAspect="1"/>
          </p:cNvPicPr>
          <p:nvPr>
            <a:wavAudioFile r:embed="rId1" name="MS900097502[1].wav"/>
          </p:nvPr>
        </p:nvPicPr>
        <p:blipFill>
          <a:blip r:embed="rId15" cstate="print"/>
          <a:stretch>
            <a:fillRect/>
          </a:stretch>
        </p:blipFill>
        <p:spPr>
          <a:xfrm>
            <a:off x="179512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oro.insconsfa.com/wp-content/uploads/2012/06/a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GATO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467544" y="2132856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467544" y="3284984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467544" y="443711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Flecha derecha">
            <a:hlinkClick r:id="rId6" action="ppaction://hlinksldjump"/>
          </p:cNvPr>
          <p:cNvSpPr/>
          <p:nvPr/>
        </p:nvSpPr>
        <p:spPr>
          <a:xfrm>
            <a:off x="8063880" y="6021288"/>
            <a:ext cx="108012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8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www.cristoferdelatorre.com/fondosdps/wallpapers/conejo-blan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CONEJO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5796136" y="2132856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5796136" y="3573016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5796136" y="479715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RABBIT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8" name="AutoShape 4" descr="data:image/jpeg;base64,/9j/4AAQSkZJRgABAQAAAQABAAD/2wCEAAkGBxQTEhUUEhQVFRQUFhcVGBUVFRQXFBUXFxQWFxQVFBQYHCggGBwlHBQUITEhJSkrLi4uGB8zODMsNygtLisBCgoKDg0OGxAQGywkHCQsLCwsLCwsLCwsLCwsLCwsLCwsLCw1LCwsLCwsLCwsLCwsLCwsLCwsLCwsLCwsLCwsLP/AABEIAMIBAwMBIgACEQEDEQH/xAAbAAACAgMBAAAAAAAAAAAAAAADBAACAQUGB//EAEsQAAEDAwIBBQsLAQUHBQEAAAEAAhEDBCESMUEFBiJRYRMWVHF0gZGUtNLTFCMyM0JSk6HB0fCxB1Nk4fEVJDRiY3Kic4KEo6RE/8QAGgEAAwEBAQEAAAAAAAAAAAAAAAECAwUEBv/EACkRAAIBAwMFAAMAAgMAAAAAAAABAgMRIRJRcRMxMkGRBCJhQlIzsfD/2gAMAwEAAhEDEQA/AOG5Y5WqUaradNtAMFC1d0rS0e4uqWlGo9zn1KRc4lz3HJ4qtryld1NOmlRIc5rQ75BZBkueGNl5oaRLiBJO6aNtQqXrhcOAa2xtnta6q2i2pUFjahlM1XYaDJz2Lp+TOUqNvR0U30qYcJFM37K1NvSJdpLi1okknozOZRJy1PI5ylqeTlri8uWOqDudBwpOLXvbyfaFjSOt3yfG43Sw5dq/dtvUrH4K7+2smGi6s97qlOoKoLaby+iWdzcahOjDiIeJkxoABkLz7lyjRbVHyd2qmWMdvOkuGWzvO2DkEkHZZtyXtkOUl7f0MOW6n3bb1Ky+CrN5ZqfdtvUrL4K1bUZiydSe7+kdSW7NkeVqn3bb1Ky+Cqu5Xq/dtvUrH4KVCsGoVSe7+i6st2Mjlar9229SsfgojeVKn3Lb1Ky+Ckw1WYEurLdi6k939Hf9o1PuW3qVl8FCfypVH2bb1Kx+CqgqhbKOpPd/Q6kt39I3lir9y29SsfgorOVqn3Lb1Ky+CgCgjMoqnVa9sfVluxpnKTuNO29Ts/hI7b8/3dt6nZ/CSYYsFZurLd/SepPd/R/5f/07b1Oz+EoL/wD6dt6nZ/CWse5YY9LqT/2f0OpPd/Ta/LT/AHdt6nZ/CVXXx/u7b1Oz+Ek2OVyVm61Rf5P6LqT3f0Mb9393bep2fwlj5e7+7tvU7P4SXlRPq1N39ZXUlu/oc8oO/u7b1Oz+Ehu5Sf8ActvU7L4SGQhPCpVZ/wCz+sXUnuwx5Uf9y29Ssvgqp5Wf9y29SsvgpV6A9yrqT3f1j6k939HjyvU+5bepWXwVU8sVPuW3qVl8FIFypKpTnu/peuW7Hn8tVfu23qVj8FBdy7V+7bepWPwUsUF7VanLdhrlux7/AG7W6rb1Gx+Chv5frdVt6jY/BScIVUJ9SW7Gpy3Zs+cT/nWkAN1ULWoQxrWN1VLSi95DGANbLnOMAAZUVecf1tPyWy9hoKLrw8Vwdmn4LhFecrf94Hk9l7Dboj+cNw7TrLHaZEupsMtMaqbgRGkgNBEZ0hY5xO+fHk9l7BbpFoXLm/2Zxqj/AGfJtLjl6u9paSwNLdAa2lSAYyAAyn0ZY0RsDuSdytYjNaoWLJyIMUmoqjArlS7CM00dDt2ymjRwpl2FZglYMRGU0TQsm7Ii4NrURjFTZZa9LUwGQwKwYhUXpsJSuU4i7moZbKO9RgSVyGKOpqNpJtzVXSqchpgmsViEWFSoUWELlZCwQisamgBkqhRntQoQAF4S9ZidhCqMSTyUhIBYLUxoyquC1Uiri6wWoxYhwruMXchPR6gQXKhj/OT62n5LZew0FFnnJ9azyWy9hoLC7NPwXB26XhHhAucv/Ejyey9gt0vSKe5yN+fHk9n7DbrXtXJqeTOPU8mN0irtCpRGExRZKzZAEhXZlGqUlak1S7IC9o2FsGDCQbunaL8KJMpSWmxbQqPCu5yw1qyfcxYo5qLY2pqVGUwY1vayerU4CfzRzRwi8mMitS/9Rmf/AHBUkriOzpf2eaalJ7KouKAd88ANLwG5I0zMGI3kSuur81bO7ogU6baDh9F1MAEHqc37QWssLp1J5c07OPi3zI4rp6FQO+dpCHD6bRs4feavXDRdxsdKf42mN/TPG+cPIVS0qmnUHa1w+i9s4I/bgtc0L3fnByRTvbctMaoJpu4sfH9DsV4jXtnMe5jxDmktIPAhZVYaeDn1I6WLOVSjEITmry+yCsob1chXDFb7AKFqKzCMaaHpQiooq5BhGKogTWQcLDgrOQyUJB2BuagPCbS9UJp5GLhyo8qzggvct0WUeUNysUF9SFTQGz5yfWs8lsvYaCixzk+tp+S2XsNBRdmn4Lg7lLwjwgnOL64eTWfsNulKLE3ziHzzfJ7P2G3S9ELkT8mv6ceXk+QunCYtgqNOFak/KzqdrmbGHhCBRXHCDHFeVtuQiw3TNIYQaYTDVdxXsFptRWhCDoRGuWbftE9y7lakIII4EH0ZVC2UekEKQHo1M9J0HfI8RCb5Euix4AmBkDs+1+v5JDkWpro0nDfQG+PRLf0nzptlue6S3hJ/dezTeakj6ClNTo52OwpOh2PovyOoHiF5p/aRydoutY2rNDuzU0aXD8gfOvSeTulTAOCEhzu5BN3RDWkB7DqaTx6JBbPCceha1oao2RyK0br+nizmIehb7lnm9cW4DqlMhuOkIIEjiRstOW4XPcWnk8nIq5izCbp01ipSwjWguLKz2IUrJqKXdlXAupoFQJvWlazsq/QXKAShOGU3SGEtc7oh3C5RxStdyK96E4SrSyNAJS1U5TRCXeMrWJRSUrcBNuZCrUYrGhznD9ZT8lsvYbdRW5y/Ws8lsvYqCi7NPxXB3KXguEMc4B860/4ez9it0vRIROcjvnmeT2fsNuk7cGVx6mJM40/J8jTlljcqMyVmoYWTkmkifQYuVihUGymHMWTSRLKsRmFCIRGNS0kMzOU1Twq0aXpW35P5AuKxIp0nGOyI9PmU6G8RASaFcFbp/M67bvRd2RniP3/Io45k3n93xA3HFHSnbsDTCc0uWGsPcqpAY4y152Y+AOkfukACeEDrJXa20te0kfaLHDzb+IyF5fXtHUyWvBaRgg4IXpHNOi51lSdJOlzhneAeiB2DZb/iTcnofo9f435DinB9jrLMASO1OLnmV3g5GE+OU2gS4gAbkldBxFfI/VphwLXAEHBBEg+MFcnylzCoPJNImn9Ihu7ZLQBvwkT50zZ8+7KpWFFtZpeTAidJPUHbSulBWcoJ90OdP/ZHhnKtjUt6hZUEHeesdYSb3Su9/tYssUqwB3NN3VsXNn0Fec05K5lajaeDxyjZ2KOYgVGJx8cEF7VKekm4k8FLEkraaBCTe3KblcZKb4CBWMqVnqoGFqo+xi9UILXJtySeMqo5LRW4MINIyU1Wpy1L0mQnq9FIvU2QwcKVXIVJy09CHuc31rPJrP2Kgos85vrmeTWfsVBYXap+C4R3aX/HHhBucFOazfJ7P2G3SLnQtny8751o/wANZ+xW6SFLgVyKkbyfJxp+T5Zmg5HDJKFQpQ6E3TMFeWTyQwmmEUNVHZTVKkXAACScKnF2M7i4bJxkrq+QOY1zWglmhmOk7GDxA4+JddzF5jCmO63ADictbmW9s/ovQwt40F/kXGF+5y3JPMS3paXOlz2kGeExkRsQV1FOmGiAAAMYCtKkrZK3Y2SS7GVFiVEyjX8qciULgEVaYJP2tnbRMo1nZNpU202/RaAPHA3Pam0Oo6EJZuTZdyppNO4Wq5Z5u069N7Mt1tInOCRgwtibkdavSrgqsoFKzujxGw/snvqdZrtdLQx4dIec6TggaZ4DBOF7XYhwaA+NQABjaeMK1S4aNygVbtvXvt1nxJ5ZrVrupa5OW7AV6FSkY6TTBOYdHRd5jC8NfalstdiD0uskGCB2AyJ2kHzet8vc6W2tPunc6lQAgODAOgD9pwPDxdYXAc97V/yqo4McGu0PgiYLqbS4EDEyT1+Neaula5560HpU/XY5h9UDb+o/Q/qh1Kis+2zkflCo6nheJ6Z9jzA21UvU3VmBXICzj7KQA01Y08Kz3wpTdK2TbAVc3KCaUlN1mqlJEXkpMA8YSZKbqnJSFR2VSjkpFmsnCFUp6UR9TZZqVAVo4u4Bucv1rPJrP2Kgos85vrmeTWfsVBRdyn4LhHdpeEeEMcvMmq3st7P2G3S9F8jxJ7lwjujJ8Gs/YqC1b5BjrXHqPLtuziz83yOteFYpcNU5PJJI6l5+m3kSjcboOXoH9mvJoqVtTgYZmIEHq3XA2tAueGDcle/82+Txb27GfagEnthej8eDbvsQldm9DwFC9Ilyu2qvVpNrjQqq2tKyiB2EWC4cOVtSX7pA3WdcpWC4xqQq0RlCNQ+ZVdWlFgua64Zpy30HaVr7jlUt+lh3Vw9PpWyr1FoOUqZMqn2M2ylxyt3Tsjt6kr/tIjcnM77AD+fktTd27phsz1dZ4DxcUDlSzdSA1uJcRIEzAIgSOvj51lKpoV2Q5WD3nKL3PIpPc1sdIjbOPFseCV5bf3Ss6pJBMZk5AAAz1wAlKbyccCD6YkfmguuuB4LxVfydccIiU3LBi4eYg58f7rX1DhO1fySlw3GF4qcmkJGLOiCD28Vrajs+dGDyMTAUq0oytoVEnkq4INQg7SUzOFrrs5wt45AauDISofCs13RyqNbOym1mP0YASFellO1TpCWfUkLSCKiKMyraZWHvhYqGPOtEyx7nMPnWeTWfsVBRY5yH52n5LZew0FF2afguDt0vCPCD8vOmu0dVtZ+w25QRTLhHEZCvzgb8/I8Gssf/AAbdJWVcknrC5M1+0jjVPJ23HaLpEHcI9Jmh0jxoLngtBOCDv1qG50undpx4llBWWSWsYO85g2LalcPIBDcyeHmleqm4lec8w6oFMwZnYdQXXG7jxeddClTSiiEzctersqrUUL3V1+jCY+UjgqcS7mz1SqmoUq25Qa1yOJSsFxupWM/qhuvSBhIuqkidkMXQG+/BFhXNyythUfUjP8/my1NO/wB/5KI2uXD+cEkguFrVZd6UpWbPiRSJz2/6oBqZIKbRLK0rMFw7SuX54XgNcgZ09Hh/OtdlRfpaXbQDnzYXmPKNcl7i7ck7+NeH81/qo7mcjLLqNkndkzIWapjZWaOiudBp3JsD7tiEr8o6UIopwc8UI0synGKURmHtkyskyIR6pgJVgg5WWlyyMq4QI4pOtRhNVwS4ELN1v5l6oywMSrDAVqJEEolQAwgF3RwjvgfdCl4OiSl2DoynauWgFDqMgQFvf9S07Grc6fSs3LCWIjgAPOstqy2E9VkUNc4frKfktl7DbqK3OX61nktn7FQUXbp+C4O3S8Fwhzl9oFRhG7rezB7P9yof5LU2lICYy4nPYFueWo1tzvQs54//AMNvpjq4JWpVpgS0QTh3m4edcepdN33Zyb2mxanVE6D/AAo5twYjIkz4oBSrwG9JpnYtHEzkfkmqVw0NeIkiC4DhOJnzz5kpRusGcsM7bmZUa1ph+ODf3K6Zt5q44XnHIHKbG9FjpHVBB8631vyjIwcSc/sujSktCRnY6y0vQWzxz5oJCebd43XGcm3hDMcH1B/9jo/KFs6d/jMj+eJUngbRvW3vGfz2VnXB4iVomXoP+Yj/AFRfl04SAer3hBwTP82S77sncpCtcn/NLPvfSVLA3FK7z/P51LbW14AYncri6d1Jxt/D+i2lGsYMboQM6v5UAMH/ADS2qXSk7d+poPZ+aZdXDG6icRM/mhsliHOi80s7mOMHP88a4x7Q5yd518oGo8x5o6gN59C1lADBByRxXD/Ik6tRtPBn3COcAYRmDEnjwQQ8buGerrPUpUrSJ2zHmXkbSd33AvVgjCUFPpePKPUOPMqURLXHxjKpu0bDS3AGuCewIN3JGEZtPMDqz+qGyoNuAXphn9hszRZDc7pa7PRkcJRu6SZ4Cf6IdAYjcOQ3Zt7CFrZwIPWq0ac46srLmBhPUEHupjV1n8k2sXRpgJewDJ6sJZuR4wsXTHOInbimGsxJ4/0Wqmh2sjU3VLEKXTQ2myN4koly3chKvcSY7P0/zVrJRsOcR+cp+S2XsNBRZ5yCKrB/hbL2GgsLuU/BcHcp+C4QxzgqkVOz5PYj/wDFbGAlKdJrj4xnx/lCxzrc7uzQDj5PabcP9wt4SVHGzjLuIhzSMZnr38S5VSOXbc401+zNs6nAEQAMAzPo4pKhULXFsS9wz1A8Aevf+qwLotEYxJEdTftz1pagQG65Jfp36wP4EuSLPNzLGhmqoJjgOJLiNurEro7W60taNsbDh2BaWoCacH6e++zj2+JEtqbtOo7SQAAZgOI9JhFOpZML4OstroMDidp1b7AgD+oK2FSsA5ok9Kfy2/VcrVr/ADTgTu2PQ4Y/8018rL2vdxBlnipDB9LvzXodVJYEzfVq5xH5K9Ov2pZ1QRqMARPmK1FflRoO61uVY6KrdgDftWg5R5R0k53WvvOV+A6v03CVuLd7qL67zDaYwDu5xMNA9KmUrrA1Gx0PJV/Iyugp3GkCPGVwVqw0qjWEh2gN1kGQHkTonrXdWFwHNAc3OAPPj9U6buhSN9yVWn9R29X6pTlvlANtGj7Wae+QWnTP/iiuDmfOtBIbh7RuWiJIHW3ftBPYuO5y3J7r3NvSa6u92NtDumDPV015/wAmbirb4MXkLRZq0aswSDHV1+hYFIF0tMCdUE5wf9EtZVzJE7Q0cdwhW1V2stO4nHGCZb/OxcdRak2xWHbysBBjE7z6UkbprsNOx/n9Vd5DmxkTJ/cJXk6iGRxJ6999v51qunBWlsFrG1p1BUaI/kINSqJLBw/M8UWmzMyABw7TthLXhY06gHHaTt6Ah0tUGvYCtS8LTA+0YnqhYdWE9HJ3PUgGq97tLKcNB+kTjxklZxrqAAxpcCT2N4dkn81olpjd+v8Ar0PSHc/omd3dXah2tYGRv4usJZlQyJBjS30nYf1WaLQySJid/EqgtWWGmw3elmxGIBPWlGOBOQYGRG2OEq7D3RzpMdXYdLcJevqZhxOkdW3oVU0krM0SyHdWaXeMylKtYwRO+fEsho1CDgjJO4EqX9LJPDEHhCIwSfAIReTgDdVe7TJ/mN07b1A0SIk4Dj+iTrCRA4futYDwO85D86zyWy9hoKLHOL6yn5LZew0Fhdun4Lg7dLwXCM85T88OBFvZZ7PkFvmFramsBoeYgyGzJxMQBsIPFPc56kXLY8GsseKxt9vSkuUiA1pBMHcHec5HjHoz1rlzxJ2OTK+p8mS4uaWhojORggHrRKdMYAnE4ABBEcScpMV9QgTJGHEdWPGnba2IaC1xwMjr7VDTM5YCl5DhGTueM5Rbe57oABjpA78RwkJSqHBsuAcIIgiBHAdZS9rVnDRGhrZHXPH+npKhQaiTZMeqyKnSMbANgZxJMj+pT3J9Xo7iI044CST5zIWsbQJlw3dgicYmPyO6foODGmTLzJiD0j/3HHWktSWNgbxg3VK6YKAloc6CIcMAMGXEcdtl011YWRbWDqTHGk9lNrQwF1R/cwXMaQJ1ElwngRnAK4u26VMkZlrmRxlwIMeklG5v8sBlZziZc2ZDj9Iuw8gnd+2fH1q6daerPbsOLuaflWxAdUNIaTSdBBcS8amktERB0w4EgfZ4jKWr8pPe1lN2zgHkRGYcBHbgEdsLc8vhoql1Mnpx0ojSCM/suev2F1xTbTDnOJA6IMnpYDQq150p7lJ3wMUa/cwdRw2XMzgvP23/AHnHbsnG8rqOTuUpNAdbwZ4EaHfuCuaqcnQyqxxmCDAH1ZJmJ49ccAQmORqD2gahqFPII6TSHTHi3ODtsmqtlbgJNWPVKXKIqUajab9NVhDqcAkPLWhzgY3Ea1xNeq0vJaIxOngNtUHqkmOxVqX+mXMJ0t+lBIJwGubI2BGEO2qy/cYOIJ06SJEdnSWNabnZvcwYOy2MTIIkjf8ANOQA4PjdsOH32+PcEb+f0r0gAHaZbJneYMZjG0qrHQHOLgIEw8mA3MSTtMHCwlC9mu4XH3tbpkFzmwTqloDCNgWjMnrztKXe4lzSYDWyNulqwfNt/RRjB06lMxrDWuaRIBbLoIG4IP5YzsF75eBPEGCcAwQJJ7DuVMktSa9h6NhcBoZ0cx9LPEx+6Tvrd5pUyATDnMMEAvgDSXHYDcqV6uJnD3aNo0loxjfMHKas2EhuuTHCcf8AM7OIEZ8SrUo5XsMxYJrCGEu6IEaRsNpMA5OOPaUrUfDTjeSXY7IA4wAEflC6bUa1tNsFztLd5IIGnoxjJQqoAcGuH0Q5pGQSZILTG20LOWVqZTsLVmyWtA3c3j5/2HmKJWdAIPAyT1Y/NBubkMGpxdpbBY0Ccl0ZPVBP8MrF7WJGIgxGPHv1rSKskAejSAexwy2o5rDx+0WuPYeMqt2/TqEj7uY32A8eU3bVPm2tGHFwdvP2tU+aAky4antIEGqdTokxrwR25HoRRleT/wDdgeRaxo9INnLiQTGeyAdgqlzg7Q6XZMB0GYDoGdtkStUAcS0ENkhvWD1zxH+q1lzWJeSTkHryP5K20RGslOUHucA6I04DBsHfslwx4pgjDiQ4z1AT6Nl1HJHIlW8cRRpl8NAd0mNGo5+0RnEwOorU8q25oTTrUyyq0wWPBlkjUAeuW57cLVdykE5ymarDj/hbLbb/AIKhsopzkPzrPJbL2KgouxDxXB26XguEA50t+fBjIt7OO3/cLf8AZCfSOhh3MHHDO6PzqA7sOkATb2YAJ/wFvGEBjxFMSJjaeMQuZJZdjkT8nyBrS0SACR6PEmKNyYg6c5/cKlxQLCdTgZx4uooFRrRDi4ZOnfsmVEVizI7jtwO6NALxpzIIzjYiECz5OLTq1DSRgjfYb+gINzdMhoBHaQUWrfaWw14ngCRCLiQcU9OBtP59iJTuW5DQXOj6P2f8kta8pamQYkHIPHtCa5HpBri4kcYErNrTdk8jXyXW1ukuZGxEQD1mcLFak0OGnS50SYEDVx0ntTPKBaWggR2cDKRZXDA58iRtIJ8+FCTbsXH9rBOUGOdAABBbnMbYOnrORhBrOeHN0N6OnLp6WBIjqyAnLKq2owFxBBEyJEdoByEO45OdLXh0tPCf6o02f6/0SaRKLNbIdu7J31TwJnM4G6d5MY6k2CAGOBBAqBxDjtJgeJLUmBokRPZgT4lKhLmZMZP7SolLDIk7v+Fvl3cqnSDSw7tBHSEHj1yZ8y2FaxY75ygRMCW9m8jzR6FoS+nIAAdUAjcZ8y2NlWfSc1zoa1olwxEdQVYUf4JrYlrWMuDiA4mAP+3JP86keo1sGSSCQCHTvwzsRneFS/aHPZVZAac47ZBkedAe2JcSHb4BmATuZTlG8cBcPTYKbjmXPiTPATsJ/wCYnzqOYDTc5oE6NhuTg6p7UChd04h4xGHD6RzJAVxcU2yGg9IBsbkQBn0NWGXJFd+4tWrhsEGSRI7J4pt9TRpcXQCYe3ORAAMeKeqYAlK3FBmHOc0NwNyARP0RM/usXl3mBJDtjjDmmC2D9kjSZ7T2LVwxjuEU2wfKN0+idYwSQIORvOev8vMnql6axdUmNTpLTJ0k/SadRl2dic5S1W5oOpUxUbDnGWuJmMGWuHoIPAqlPSRBc0AyDqMTIgmfOEmsJPvcPQSrVbHS+9pOoAgEScg4yY36wrjuVQROlzRqjPc8SDxJG/i22VaLdTy1z9LSWw4S7THGRvjJgTvhCq02sJOrUTMjPA7yd8dgSjB9kPFh2zfLZOAWkZxBABkdmClLqpqOqSeOkcZmSOswlKlfW2ZEDAdO8ggt8yHVuQNndm46tkQp6ZXFYPZ0o6znE8UE6PsySMEkDJHCOwRCIKoDBBzvulWEajDgNRznExC0pvH0De8gchXN2Ayl3JradR+lz9RLKrmhzS9pwNRaxoOkkeYpr+0Lm7VsqtNtav3Y1WS0FjQWBuknIiRrdVAGMArX8gcuNtqjnEuDKgbrLG03vlmadRoqy3UHAmTO5wZROdPOVt2C+u91StDdE6Q2m12kuawtIOlsP3GS4HhjdvCRssxEOcf1tPyWy9hoKLHOL6yn5LZew26i6tPxXB2KfguEWbzhu2DQy6uGsbhrW1qrWtA2DWh0Adiz30Xvhl1+PV95RRVZD0rYnfRe+GXX49X3lO+i98MuvWKvvKKI0oNK2J30Xvhl16xV95TvovfDLr1ir7yiiNKDStid9F74ZdesVfeU76L3wy6/Hq+8oojSg0rYnfRe+GXX49X3lO+i98Muvx6vvKKI0oNK2J30Xvhl1+PV95TvovfDLn8er7yiiNKDStid9F74Zdfj1feU76L3wy6/Hq+8ooiyDStid9F74Zdfj1feU76L3wy6/Hq+8ooiyDStid9F74Zc/j1feU76L3wy6/Hq+8ooiyDStid9F74Zdfj1feU76L3wy6/Hq+8ooiyDStid9F74Zdfj1feU76L3wy6/Hq+8oojSg0rYnfRe+GXX49X3lO+i98Muvx6vvKKIsg0rYnfRe+GXX49X3lO+i98Muvx6vvKKI0oNK2J30Xvhl16xV95TvovfDLr1ir7yiiNKDStid9F74Zdfj1feU76L3wy6/Hq+8oojSg0rYnfRe+GXX49X3lO+i98MuvWKvvKKI0oNK2BurOq9Oq41Hu3e8lzjGBLjk4AUUUU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0" name="AutoShape 6" descr="data:image/jpeg;base64,/9j/4AAQSkZJRgABAQAAAQABAAD/2wCEAAkGBxQTEhUUEhQVFRQUFhcVGBUVFRQXFBUXFxQWFxQVFBQYHCggGBwlHBQUITEhJSkrLi4uGB8zODMsNygtLisBCgoKDg0OGxAQGywkHCQsLCwsLCwsLCwsLCwsLCwsLCwsLCw1LCwsLCwsLCwsLCwsLCwsLCwsLCwsLCwsLCwsLP/AABEIAMIBAwMBIgACEQEDEQH/xAAbAAACAgMBAAAAAAAAAAAAAAADBAACAQUGB//EAEsQAAEDAwIBBQsLAQUHBQEAAAEAAhEDBCESMUEFBiJRYRMWVHF0gZGUtNLTFCMyM0JSk6HB0fCxB1Nk4fEVJDRiY3Kic4KEo6RE/8QAGgEAAwEBAQEAAAAAAAAAAAAAAAECAwUEBv/EACkRAAIBAwMFAAMAAgMAAAAAAAABAgMRIRJRcRMxMkGRBCJhQlIzsfD/2gAMAwEAAhEDEQA/AOG5Y5WqUaradNtAMFC1d0rS0e4uqWlGo9zn1KRc4lz3HJ4qtryld1NOmlRIc5rQ75BZBkueGNl5oaRLiBJO6aNtQqXrhcOAa2xtnta6q2i2pUFjahlM1XYaDJz2Lp+TOUqNvR0U30qYcJFM37K1NvSJdpLi1okknozOZRJy1PI5ylqeTlri8uWOqDudBwpOLXvbyfaFjSOt3yfG43Sw5dq/dtvUrH4K7+2smGi6s97qlOoKoLaby+iWdzcahOjDiIeJkxoABkLz7lyjRbVHyd2qmWMdvOkuGWzvO2DkEkHZZtyXtkOUl7f0MOW6n3bb1Ky+CrN5ZqfdtvUrL4K1bUZiydSe7+kdSW7NkeVqn3bb1Ky+Cqu5Xq/dtvUrH4KVCsGoVSe7+i6st2Mjlar9229SsfgojeVKn3Lb1Ky+Ckw1WYEurLdi6k939Hf9o1PuW3qVl8FCfypVH2bb1Kx+CqgqhbKOpPd/Q6kt39I3lir9y29SsfgorOVqn3Lb1Ky+CgCgjMoqnVa9sfVluxpnKTuNO29Ts/hI7b8/3dt6nZ/CSYYsFZurLd/SepPd/R/5f/07b1Oz+EoL/wD6dt6nZ/CWse5YY9LqT/2f0OpPd/Ta/LT/AHdt6nZ/CVXXx/u7b1Oz+Ek2OVyVm61Rf5P6LqT3f0Mb9393bep2fwlj5e7+7tvU7P4SXlRPq1N39ZXUlu/oc8oO/u7b1Oz+Ehu5Sf8ActvU7L4SGQhPCpVZ/wCz+sXUnuwx5Uf9y29Ssvgqp5Wf9y29SsvgpV6A9yrqT3f1j6k939HjyvU+5bepWXwVU8sVPuW3qVl8FIFypKpTnu/peuW7Hn8tVfu23qVj8FBdy7V+7bepWPwUsUF7VanLdhrlux7/AG7W6rb1Gx+Chv5frdVt6jY/BScIVUJ9SW7Gpy3Zs+cT/nWkAN1ULWoQxrWN1VLSi95DGANbLnOMAAZUVecf1tPyWy9hoKLrw8Vwdmn4LhFecrf94Hk9l7Dboj+cNw7TrLHaZEupsMtMaqbgRGkgNBEZ0hY5xO+fHk9l7BbpFoXLm/2Zxqj/AGfJtLjl6u9paSwNLdAa2lSAYyAAyn0ZY0RsDuSdytYjNaoWLJyIMUmoqjArlS7CM00dDt2ymjRwpl2FZglYMRGU0TQsm7Ii4NrURjFTZZa9LUwGQwKwYhUXpsJSuU4i7moZbKO9RgSVyGKOpqNpJtzVXSqchpgmsViEWFSoUWELlZCwQisamgBkqhRntQoQAF4S9ZidhCqMSTyUhIBYLUxoyquC1Uiri6wWoxYhwruMXchPR6gQXKhj/OT62n5LZew0FFnnJ9azyWy9hoLC7NPwXB26XhHhAucv/Ejyey9gt0vSKe5yN+fHk9n7DbrXtXJqeTOPU8mN0irtCpRGExRZKzZAEhXZlGqUlak1S7IC9o2FsGDCQbunaL8KJMpSWmxbQqPCu5yw1qyfcxYo5qLY2pqVGUwY1vayerU4CfzRzRwi8mMitS/9Rmf/AHBUkriOzpf2eaalJ7KouKAd88ANLwG5I0zMGI3kSuur81bO7ogU6baDh9F1MAEHqc37QWssLp1J5c07OPi3zI4rp6FQO+dpCHD6bRs4feavXDRdxsdKf42mN/TPG+cPIVS0qmnUHa1w+i9s4I/bgtc0L3fnByRTvbctMaoJpu4sfH9DsV4jXtnMe5jxDmktIPAhZVYaeDn1I6WLOVSjEITmry+yCsob1chXDFb7AKFqKzCMaaHpQiooq5BhGKogTWQcLDgrOQyUJB2BuagPCbS9UJp5GLhyo8qzggvct0WUeUNysUF9SFTQGz5yfWs8lsvYaCixzk+tp+S2XsNBRdmn4Lg7lLwjwgnOL64eTWfsNulKLE3ziHzzfJ7P2G3S9ELkT8mv6ceXk+QunCYtgqNOFak/KzqdrmbGHhCBRXHCDHFeVtuQiw3TNIYQaYTDVdxXsFptRWhCDoRGuWbftE9y7lakIII4EH0ZVC2UekEKQHo1M9J0HfI8RCb5Euix4AmBkDs+1+v5JDkWpro0nDfQG+PRLf0nzptlue6S3hJ/dezTeakj6ClNTo52OwpOh2PovyOoHiF5p/aRydoutY2rNDuzU0aXD8gfOvSeTulTAOCEhzu5BN3RDWkB7DqaTx6JBbPCceha1oao2RyK0br+nizmIehb7lnm9cW4DqlMhuOkIIEjiRstOW4XPcWnk8nIq5izCbp01ipSwjWguLKz2IUrJqKXdlXAupoFQJvWlazsq/QXKAShOGU3SGEtc7oh3C5RxStdyK96E4SrSyNAJS1U5TRCXeMrWJRSUrcBNuZCrUYrGhznD9ZT8lsvYbdRW5y/Ws8lsvYqCi7NPxXB3KXguEMc4B860/4ez9it0vRIROcjvnmeT2fsNuk7cGVx6mJM40/J8jTlljcqMyVmoYWTkmkifQYuVihUGymHMWTSRLKsRmFCIRGNS0kMzOU1Twq0aXpW35P5AuKxIp0nGOyI9PmU6G8RASaFcFbp/M67bvRd2RniP3/Io45k3n93xA3HFHSnbsDTCc0uWGsPcqpAY4y152Y+AOkfukACeEDrJXa20te0kfaLHDzb+IyF5fXtHUyWvBaRgg4IXpHNOi51lSdJOlzhneAeiB2DZb/iTcnofo9f435DinB9jrLMASO1OLnmV3g5GE+OU2gS4gAbkldBxFfI/VphwLXAEHBBEg+MFcnylzCoPJNImn9Ihu7ZLQBvwkT50zZ8+7KpWFFtZpeTAidJPUHbSulBWcoJ90OdP/ZHhnKtjUt6hZUEHeesdYSb3Su9/tYssUqwB3NN3VsXNn0Fec05K5lajaeDxyjZ2KOYgVGJx8cEF7VKekm4k8FLEkraaBCTe3KblcZKb4CBWMqVnqoGFqo+xi9UILXJtySeMqo5LRW4MINIyU1Wpy1L0mQnq9FIvU2QwcKVXIVJy09CHuc31rPJrP2Kgos85vrmeTWfsVBYXap+C4R3aX/HHhBucFOazfJ7P2G3SLnQtny8751o/wANZ+xW6SFLgVyKkbyfJxp+T5Zmg5HDJKFQpQ6E3TMFeWTyQwmmEUNVHZTVKkXAACScKnF2M7i4bJxkrq+QOY1zWglmhmOk7GDxA4+JddzF5jCmO63ADictbmW9s/ovQwt40F/kXGF+5y3JPMS3paXOlz2kGeExkRsQV1FOmGiAAAMYCtKkrZK3Y2SS7GVFiVEyjX8qciULgEVaYJP2tnbRMo1nZNpU202/RaAPHA3Pam0Oo6EJZuTZdyppNO4Wq5Z5u069N7Mt1tInOCRgwtibkdavSrgqsoFKzujxGw/snvqdZrtdLQx4dIec6TggaZ4DBOF7XYhwaA+NQABjaeMK1S4aNygVbtvXvt1nxJ5ZrVrupa5OW7AV6FSkY6TTBOYdHRd5jC8NfalstdiD0uskGCB2AyJ2kHzet8vc6W2tPunc6lQAgODAOgD9pwPDxdYXAc97V/yqo4McGu0PgiYLqbS4EDEyT1+Neaula5560HpU/XY5h9UDb+o/Q/qh1Kis+2zkflCo6nheJ6Z9jzA21UvU3VmBXICzj7KQA01Y08Kz3wpTdK2TbAVc3KCaUlN1mqlJEXkpMA8YSZKbqnJSFR2VSjkpFmsnCFUp6UR9TZZqVAVo4u4Bucv1rPJrP2Kgos85vrmeTWfsVBRdyn4LhHdpeEeEMcvMmq3st7P2G3S9F8jxJ7lwjujJ8Gs/YqC1b5BjrXHqPLtuziz83yOteFYpcNU5PJJI6l5+m3kSjcboOXoH9mvJoqVtTgYZmIEHq3XA2tAueGDcle/82+Txb27GfagEnthej8eDbvsQldm9DwFC9Ilyu2qvVpNrjQqq2tKyiB2EWC4cOVtSX7pA3WdcpWC4xqQq0RlCNQ+ZVdWlFgua64Zpy30HaVr7jlUt+lh3Vw9PpWyr1FoOUqZMqn2M2ylxyt3Tsjt6kr/tIjcnM77AD+fktTd27phsz1dZ4DxcUDlSzdSA1uJcRIEzAIgSOvj51lKpoV2Q5WD3nKL3PIpPc1sdIjbOPFseCV5bf3Ss6pJBMZk5AAAz1wAlKbyccCD6YkfmguuuB4LxVfydccIiU3LBi4eYg58f7rX1DhO1fySlw3GF4qcmkJGLOiCD28Vrajs+dGDyMTAUq0oytoVEnkq4INQg7SUzOFrrs5wt45AauDISofCs13RyqNbOym1mP0YASFellO1TpCWfUkLSCKiKMyraZWHvhYqGPOtEyx7nMPnWeTWfsVBRY5yH52n5LZew0FF2afguDt0vCPCD8vOmu0dVtZ+w25QRTLhHEZCvzgb8/I8Gssf/AAbdJWVcknrC5M1+0jjVPJ23HaLpEHcI9Jmh0jxoLngtBOCDv1qG50undpx4llBWWSWsYO85g2LalcPIBDcyeHmleqm4lec8w6oFMwZnYdQXXG7jxeddClTSiiEzctersqrUUL3V1+jCY+UjgqcS7mz1SqmoUq25Qa1yOJSsFxupWM/qhuvSBhIuqkidkMXQG+/BFhXNyythUfUjP8/my1NO/wB/5KI2uXD+cEkguFrVZd6UpWbPiRSJz2/6oBqZIKbRLK0rMFw7SuX54XgNcgZ09Hh/OtdlRfpaXbQDnzYXmPKNcl7i7ck7+NeH81/qo7mcjLLqNkndkzIWapjZWaOiudBp3JsD7tiEr8o6UIopwc8UI0synGKURmHtkyskyIR6pgJVgg5WWlyyMq4QI4pOtRhNVwS4ELN1v5l6oywMSrDAVqJEEolQAwgF3RwjvgfdCl4OiSl2DoynauWgFDqMgQFvf9S07Grc6fSs3LCWIjgAPOstqy2E9VkUNc4frKfktl7DbqK3OX61nktn7FQUXbp+C4O3S8Fwhzl9oFRhG7rezB7P9yof5LU2lICYy4nPYFueWo1tzvQs54//AMNvpjq4JWpVpgS0QTh3m4edcepdN33Zyb2mxanVE6D/AAo5twYjIkz4oBSrwG9JpnYtHEzkfkmqVw0NeIkiC4DhOJnzz5kpRusGcsM7bmZUa1ph+ODf3K6Zt5q44XnHIHKbG9FjpHVBB8631vyjIwcSc/sujSktCRnY6y0vQWzxz5oJCebd43XGcm3hDMcH1B/9jo/KFs6d/jMj+eJUngbRvW3vGfz2VnXB4iVomXoP+Yj/AFRfl04SAer3hBwTP82S77sncpCtcn/NLPvfSVLA3FK7z/P51LbW14AYncri6d1Jxt/D+i2lGsYMboQM6v5UAMH/ADS2qXSk7d+poPZ+aZdXDG6icRM/mhsliHOi80s7mOMHP88a4x7Q5yd518oGo8x5o6gN59C1lADBByRxXD/Ik6tRtPBn3COcAYRmDEnjwQQ8buGerrPUpUrSJ2zHmXkbSd33AvVgjCUFPpePKPUOPMqURLXHxjKpu0bDS3AGuCewIN3JGEZtPMDqz+qGyoNuAXphn9hszRZDc7pa7PRkcJRu6SZ4Cf6IdAYjcOQ3Zt7CFrZwIPWq0ac46srLmBhPUEHupjV1n8k2sXRpgJewDJ6sJZuR4wsXTHOInbimGsxJ4/0Wqmh2sjU3VLEKXTQ2myN4koly3chKvcSY7P0/zVrJRsOcR+cp+S2XsNBRZ5yCKrB/hbL2GgsLuU/BcHcp+C4QxzgqkVOz5PYj/wDFbGAlKdJrj4xnx/lCxzrc7uzQDj5PabcP9wt4SVHGzjLuIhzSMZnr38S5VSOXbc401+zNs6nAEQAMAzPo4pKhULXFsS9wz1A8Aevf+qwLotEYxJEdTftz1pagQG65Jfp36wP4EuSLPNzLGhmqoJjgOJLiNurEro7W60taNsbDh2BaWoCacH6e++zj2+JEtqbtOo7SQAAZgOI9JhFOpZML4OstroMDidp1b7AgD+oK2FSsA5ok9Kfy2/VcrVr/ADTgTu2PQ4Y/8018rL2vdxBlnipDB9LvzXodVJYEzfVq5xH5K9Ov2pZ1QRqMARPmK1FflRoO61uVY6KrdgDftWg5R5R0k53WvvOV+A6v03CVuLd7qL67zDaYwDu5xMNA9KmUrrA1Gx0PJV/Iyugp3GkCPGVwVqw0qjWEh2gN1kGQHkTonrXdWFwHNAc3OAPPj9U6buhSN9yVWn9R29X6pTlvlANtGj7Wae+QWnTP/iiuDmfOtBIbh7RuWiJIHW3ftBPYuO5y3J7r3NvSa6u92NtDumDPV015/wAmbirb4MXkLRZq0aswSDHV1+hYFIF0tMCdUE5wf9EtZVzJE7Q0cdwhW1V2stO4nHGCZb/OxcdRak2xWHbysBBjE7z6UkbprsNOx/n9Vd5DmxkTJ/cJXk6iGRxJ6999v51qunBWlsFrG1p1BUaI/kINSqJLBw/M8UWmzMyABw7TthLXhY06gHHaTt6Ah0tUGvYCtS8LTA+0YnqhYdWE9HJ3PUgGq97tLKcNB+kTjxklZxrqAAxpcCT2N4dkn81olpjd+v8Ar0PSHc/omd3dXah2tYGRv4usJZlQyJBjS30nYf1WaLQySJid/EqgtWWGmw3elmxGIBPWlGOBOQYGRG2OEq7D3RzpMdXYdLcJevqZhxOkdW3oVU0krM0SyHdWaXeMylKtYwRO+fEsho1CDgjJO4EqX9LJPDEHhCIwSfAIReTgDdVe7TJ/mN07b1A0SIk4Dj+iTrCRA4futYDwO85D86zyWy9hoKLHOL6yn5LZew0Fhdun4Lg7dLwXCM85T88OBFvZZ7PkFvmFramsBoeYgyGzJxMQBsIPFPc56kXLY8GsseKxt9vSkuUiA1pBMHcHec5HjHoz1rlzxJ2OTK+p8mS4uaWhojORggHrRKdMYAnE4ABBEcScpMV9QgTJGHEdWPGnba2IaC1xwMjr7VDTM5YCl5DhGTueM5Rbe57oABjpA78RwkJSqHBsuAcIIgiBHAdZS9rVnDRGhrZHXPH+npKhQaiTZMeqyKnSMbANgZxJMj+pT3J9Xo7iI044CST5zIWsbQJlw3dgicYmPyO6foODGmTLzJiD0j/3HHWktSWNgbxg3VK6YKAloc6CIcMAMGXEcdtl011YWRbWDqTHGk9lNrQwF1R/cwXMaQJ1ElwngRnAK4u26VMkZlrmRxlwIMeklG5v8sBlZziZc2ZDj9Iuw8gnd+2fH1q6daerPbsOLuaflWxAdUNIaTSdBBcS8amktERB0w4EgfZ4jKWr8pPe1lN2zgHkRGYcBHbgEdsLc8vhoql1Mnpx0ojSCM/suev2F1xTbTDnOJA6IMnpYDQq150p7lJ3wMUa/cwdRw2XMzgvP23/AHnHbsnG8rqOTuUpNAdbwZ4EaHfuCuaqcnQyqxxmCDAH1ZJmJ49ccAQmORqD2gahqFPII6TSHTHi3ODtsmqtlbgJNWPVKXKIqUajab9NVhDqcAkPLWhzgY3Ea1xNeq0vJaIxOngNtUHqkmOxVqX+mXMJ0t+lBIJwGubI2BGEO2qy/cYOIJ06SJEdnSWNabnZvcwYOy2MTIIkjf8ANOQA4PjdsOH32+PcEb+f0r0gAHaZbJneYMZjG0qrHQHOLgIEw8mA3MSTtMHCwlC9mu4XH3tbpkFzmwTqloDCNgWjMnrztKXe4lzSYDWyNulqwfNt/RRjB06lMxrDWuaRIBbLoIG4IP5YzsF75eBPEGCcAwQJJ7DuVMktSa9h6NhcBoZ0cx9LPEx+6Tvrd5pUyATDnMMEAvgDSXHYDcqV6uJnD3aNo0loxjfMHKas2EhuuTHCcf8AM7OIEZ8SrUo5XsMxYJrCGEu6IEaRsNpMA5OOPaUrUfDTjeSXY7IA4wAEflC6bUa1tNsFztLd5IIGnoxjJQqoAcGuH0Q5pGQSZILTG20LOWVqZTsLVmyWtA3c3j5/2HmKJWdAIPAyT1Y/NBubkMGpxdpbBY0Ccl0ZPVBP8MrF7WJGIgxGPHv1rSKskAejSAexwy2o5rDx+0WuPYeMqt2/TqEj7uY32A8eU3bVPm2tGHFwdvP2tU+aAky4antIEGqdTokxrwR25HoRRleT/wDdgeRaxo9INnLiQTGeyAdgqlzg7Q6XZMB0GYDoGdtkStUAcS0ENkhvWD1zxH+q1lzWJeSTkHryP5K20RGslOUHucA6I04DBsHfslwx4pgjDiQ4z1AT6Nl1HJHIlW8cRRpl8NAd0mNGo5+0RnEwOorU8q25oTTrUyyq0wWPBlkjUAeuW57cLVdykE5ymarDj/hbLbb/AIKhsopzkPzrPJbL2KgouxDxXB26XguEA50t+fBjIt7OO3/cLf8AZCfSOhh3MHHDO6PzqA7sOkATb2YAJ/wFvGEBjxFMSJjaeMQuZJZdjkT8nyBrS0SACR6PEmKNyYg6c5/cKlxQLCdTgZx4uooFRrRDi4ZOnfsmVEVizI7jtwO6NALxpzIIzjYiECz5OLTq1DSRgjfYb+gINzdMhoBHaQUWrfaWw14ngCRCLiQcU9OBtP59iJTuW5DQXOj6P2f8kta8pamQYkHIPHtCa5HpBri4kcYErNrTdk8jXyXW1ukuZGxEQD1mcLFak0OGnS50SYEDVx0ntTPKBaWggR2cDKRZXDA58iRtIJ8+FCTbsXH9rBOUGOdAABBbnMbYOnrORhBrOeHN0N6OnLp6WBIjqyAnLKq2owFxBBEyJEdoByEO45OdLXh0tPCf6o02f6/0SaRKLNbIdu7J31TwJnM4G6d5MY6k2CAGOBBAqBxDjtJgeJLUmBokRPZgT4lKhLmZMZP7SolLDIk7v+Fvl3cqnSDSw7tBHSEHj1yZ8y2FaxY75ygRMCW9m8jzR6FoS+nIAAdUAjcZ8y2NlWfSc1zoa1olwxEdQVYUf4JrYlrWMuDiA4mAP+3JP86keo1sGSSCQCHTvwzsRneFS/aHPZVZAac47ZBkedAe2JcSHb4BmATuZTlG8cBcPTYKbjmXPiTPATsJ/wCYnzqOYDTc5oE6NhuTg6p7UChd04h4xGHD6RzJAVxcU2yGg9IBsbkQBn0NWGXJFd+4tWrhsEGSRI7J4pt9TRpcXQCYe3ORAAMeKeqYAlK3FBmHOc0NwNyARP0RM/usXl3mBJDtjjDmmC2D9kjSZ7T2LVwxjuEU2wfKN0+idYwSQIORvOev8vMnql6axdUmNTpLTJ0k/SadRl2dic5S1W5oOpUxUbDnGWuJmMGWuHoIPAqlPSRBc0AyDqMTIgmfOEmsJPvcPQSrVbHS+9pOoAgEScg4yY36wrjuVQROlzRqjPc8SDxJG/i22VaLdTy1z9LSWw4S7THGRvjJgTvhCq02sJOrUTMjPA7yd8dgSjB9kPFh2zfLZOAWkZxBABkdmClLqpqOqSeOkcZmSOswlKlfW2ZEDAdO8ggt8yHVuQNndm46tkQp6ZXFYPZ0o6znE8UE6PsySMEkDJHCOwRCIKoDBBzvulWEajDgNRznExC0pvH0De8gchXN2Ayl3JradR+lz9RLKrmhzS9pwNRaxoOkkeYpr+0Lm7VsqtNtav3Y1WS0FjQWBuknIiRrdVAGMArX8gcuNtqjnEuDKgbrLG03vlmadRoqy3UHAmTO5wZROdPOVt2C+u91StDdE6Q2m12kuawtIOlsP3GS4HhjdvCRssxEOcf1tPyWy9hoKLHOL6yn5LZew26i6tPxXB2KfguEWbzhu2DQy6uGsbhrW1qrWtA2DWh0Adiz30Xvhl1+PV95RRVZD0rYnfRe+GXX49X3lO+i98MuvWKvvKKI0oNK2J30Xvhl16xV95TvovfDLr1ir7yiiNKDStid9F74ZdesVfeU76L3wy6/Hq+8oojSg0rYnfRe+GXX49X3lO+i98Muvx6vvKKI0oNK2J30Xvhl1+PV95TvovfDLn8er7yiiNKDStid9F74Zdfj1feU76L3wy6/Hq+8ooiyDStid9F74Zdfj1feU76L3wy6/Hq+8ooiyDStid9F74Zc/j1feU76L3wy6/Hq+8ooiyDStid9F74Zdfj1feU76L3wy6/Hq+8ooiyDStid9F74Zdfj1feU76L3wy6/Hq+8oojSg0rYnfRe+GXX49X3lO+i98Muvx6vvKKIsg0rYnfRe+GXX49X3lO+i98Muvx6vvKKI0oNK2J30Xvhl16xV95TvovfDLr1ir7yiiNKDStid9F74Zdfj1feU76L3wy6/Hq+8oojSg0rYnfRe+GXX49X3lO+i98MuvWKvvKKI0oNK2BurOq9Oq41Hu3e8lzjGBLjk4AUUUU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2" name="AutoShape 8" descr="data:image/jpeg;base64,/9j/4AAQSkZJRgABAQAAAQABAAD/2wCEAAkGBxQTEhUUEhQVFRQUFhcVGBUVFRQXFBUXFxQWFxQVFBQYHCggGBwlHBQUITEhJSkrLi4uGB8zODMsNygtLisBCgoKDg0OGxAQGywkHCQsLCwsLCwsLCwsLCwsLCwsLCwsLCw1LCwsLCwsLCwsLCwsLCwsLCwsLCwsLCwsLCwsLP/AABEIAMIBAwMBIgACEQEDEQH/xAAbAAACAgMBAAAAAAAAAAAAAAADBAACAQUGB//EAEsQAAEDAwIBBQsLAQUHBQEAAAEAAhEDBCESMUEFBiJRYRMWVHF0gZGUtNLTFCMyM0JSk6HB0fCxB1Nk4fEVJDRiY3Kic4KEo6RE/8QAGgEAAwEBAQEAAAAAAAAAAAAAAAECAwUEBv/EACkRAAIBAwMFAAMAAgMAAAAAAAABAgMRIRJRcRMxMkGRBCJhQlIzsfD/2gAMAwEAAhEDEQA/AOG5Y5WqUaradNtAMFC1d0rS0e4uqWlGo9zn1KRc4lz3HJ4qtryld1NOmlRIc5rQ75BZBkueGNl5oaRLiBJO6aNtQqXrhcOAa2xtnta6q2i2pUFjahlM1XYaDJz2Lp+TOUqNvR0U30qYcJFM37K1NvSJdpLi1okknozOZRJy1PI5ylqeTlri8uWOqDudBwpOLXvbyfaFjSOt3yfG43Sw5dq/dtvUrH4K7+2smGi6s97qlOoKoLaby+iWdzcahOjDiIeJkxoABkLz7lyjRbVHyd2qmWMdvOkuGWzvO2DkEkHZZtyXtkOUl7f0MOW6n3bb1Ky+CrN5ZqfdtvUrL4K1bUZiydSe7+kdSW7NkeVqn3bb1Ky+Cqu5Xq/dtvUrH4KVCsGoVSe7+i6st2Mjlar9229SsfgojeVKn3Lb1Ky+Ckw1WYEurLdi6k939Hf9o1PuW3qVl8FCfypVH2bb1Kx+CqgqhbKOpPd/Q6kt39I3lir9y29SsfgorOVqn3Lb1Ky+CgCgjMoqnVa9sfVluxpnKTuNO29Ts/hI7b8/3dt6nZ/CSYYsFZurLd/SepPd/R/5f/07b1Oz+EoL/wD6dt6nZ/CWse5YY9LqT/2f0OpPd/Ta/LT/AHdt6nZ/CVXXx/u7b1Oz+Ek2OVyVm61Rf5P6LqT3f0Mb9393bep2fwlj5e7+7tvU7P4SXlRPq1N39ZXUlu/oc8oO/u7b1Oz+Ehu5Sf8ActvU7L4SGQhPCpVZ/wCz+sXUnuwx5Uf9y29Ssvgqp5Wf9y29SsvgpV6A9yrqT3f1j6k939HjyvU+5bepWXwVU8sVPuW3qVl8FIFypKpTnu/peuW7Hn8tVfu23qVj8FBdy7V+7bepWPwUsUF7VanLdhrlux7/AG7W6rb1Gx+Chv5frdVt6jY/BScIVUJ9SW7Gpy3Zs+cT/nWkAN1ULWoQxrWN1VLSi95DGANbLnOMAAZUVecf1tPyWy9hoKLrw8Vwdmn4LhFecrf94Hk9l7Dboj+cNw7TrLHaZEupsMtMaqbgRGkgNBEZ0hY5xO+fHk9l7BbpFoXLm/2Zxqj/AGfJtLjl6u9paSwNLdAa2lSAYyAAyn0ZY0RsDuSdytYjNaoWLJyIMUmoqjArlS7CM00dDt2ymjRwpl2FZglYMRGU0TQsm7Ii4NrURjFTZZa9LUwGQwKwYhUXpsJSuU4i7moZbKO9RgSVyGKOpqNpJtzVXSqchpgmsViEWFSoUWELlZCwQisamgBkqhRntQoQAF4S9ZidhCqMSTyUhIBYLUxoyquC1Uiri6wWoxYhwruMXchPR6gQXKhj/OT62n5LZew0FFnnJ9azyWy9hoLC7NPwXB26XhHhAucv/Ejyey9gt0vSKe5yN+fHk9n7DbrXtXJqeTOPU8mN0irtCpRGExRZKzZAEhXZlGqUlak1S7IC9o2FsGDCQbunaL8KJMpSWmxbQqPCu5yw1qyfcxYo5qLY2pqVGUwY1vayerU4CfzRzRwi8mMitS/9Rmf/AHBUkriOzpf2eaalJ7KouKAd88ANLwG5I0zMGI3kSuur81bO7ogU6baDh9F1MAEHqc37QWssLp1J5c07OPi3zI4rp6FQO+dpCHD6bRs4feavXDRdxsdKf42mN/TPG+cPIVS0qmnUHa1w+i9s4I/bgtc0L3fnByRTvbctMaoJpu4sfH9DsV4jXtnMe5jxDmktIPAhZVYaeDn1I6WLOVSjEITmry+yCsob1chXDFb7AKFqKzCMaaHpQiooq5BhGKogTWQcLDgrOQyUJB2BuagPCbS9UJp5GLhyo8qzggvct0WUeUNysUF9SFTQGz5yfWs8lsvYaCixzk+tp+S2XsNBRdmn4Lg7lLwjwgnOL64eTWfsNulKLE3ziHzzfJ7P2G3S9ELkT8mv6ceXk+QunCYtgqNOFak/KzqdrmbGHhCBRXHCDHFeVtuQiw3TNIYQaYTDVdxXsFptRWhCDoRGuWbftE9y7lakIII4EH0ZVC2UekEKQHo1M9J0HfI8RCb5Euix4AmBkDs+1+v5JDkWpro0nDfQG+PRLf0nzptlue6S3hJ/dezTeakj6ClNTo52OwpOh2PovyOoHiF5p/aRydoutY2rNDuzU0aXD8gfOvSeTulTAOCEhzu5BN3RDWkB7DqaTx6JBbPCceha1oao2RyK0br+nizmIehb7lnm9cW4DqlMhuOkIIEjiRstOW4XPcWnk8nIq5izCbp01ipSwjWguLKz2IUrJqKXdlXAupoFQJvWlazsq/QXKAShOGU3SGEtc7oh3C5RxStdyK96E4SrSyNAJS1U5TRCXeMrWJRSUrcBNuZCrUYrGhznD9ZT8lsvYbdRW5y/Ws8lsvYqCi7NPxXB3KXguEMc4B860/4ez9it0vRIROcjvnmeT2fsNuk7cGVx6mJM40/J8jTlljcqMyVmoYWTkmkifQYuVihUGymHMWTSRLKsRmFCIRGNS0kMzOU1Twq0aXpW35P5AuKxIp0nGOyI9PmU6G8RASaFcFbp/M67bvRd2RniP3/Io45k3n93xA3HFHSnbsDTCc0uWGsPcqpAY4y152Y+AOkfukACeEDrJXa20te0kfaLHDzb+IyF5fXtHUyWvBaRgg4IXpHNOi51lSdJOlzhneAeiB2DZb/iTcnofo9f435DinB9jrLMASO1OLnmV3g5GE+OU2gS4gAbkldBxFfI/VphwLXAEHBBEg+MFcnylzCoPJNImn9Ihu7ZLQBvwkT50zZ8+7KpWFFtZpeTAidJPUHbSulBWcoJ90OdP/ZHhnKtjUt6hZUEHeesdYSb3Su9/tYssUqwB3NN3VsXNn0Fec05K5lajaeDxyjZ2KOYgVGJx8cEF7VKekm4k8FLEkraaBCTe3KblcZKb4CBWMqVnqoGFqo+xi9UILXJtySeMqo5LRW4MINIyU1Wpy1L0mQnq9FIvU2QwcKVXIVJy09CHuc31rPJrP2Kgos85vrmeTWfsVBYXap+C4R3aX/HHhBucFOazfJ7P2G3SLnQtny8751o/wANZ+xW6SFLgVyKkbyfJxp+T5Zmg5HDJKFQpQ6E3TMFeWTyQwmmEUNVHZTVKkXAACScKnF2M7i4bJxkrq+QOY1zWglmhmOk7GDxA4+JddzF5jCmO63ADictbmW9s/ovQwt40F/kXGF+5y3JPMS3paXOlz2kGeExkRsQV1FOmGiAAAMYCtKkrZK3Y2SS7GVFiVEyjX8qciULgEVaYJP2tnbRMo1nZNpU202/RaAPHA3Pam0Oo6EJZuTZdyppNO4Wq5Z5u069N7Mt1tInOCRgwtibkdavSrgqsoFKzujxGw/snvqdZrtdLQx4dIec6TggaZ4DBOF7XYhwaA+NQABjaeMK1S4aNygVbtvXvt1nxJ5ZrVrupa5OW7AV6FSkY6TTBOYdHRd5jC8NfalstdiD0uskGCB2AyJ2kHzet8vc6W2tPunc6lQAgODAOgD9pwPDxdYXAc97V/yqo4McGu0PgiYLqbS4EDEyT1+Neaula5560HpU/XY5h9UDb+o/Q/qh1Kis+2zkflCo6nheJ6Z9jzA21UvU3VmBXICzj7KQA01Y08Kz3wpTdK2TbAVc3KCaUlN1mqlJEXkpMA8YSZKbqnJSFR2VSjkpFmsnCFUp6UR9TZZqVAVo4u4Bucv1rPJrP2Kgos85vrmeTWfsVBRdyn4LhHdpeEeEMcvMmq3st7P2G3S9F8jxJ7lwjujJ8Gs/YqC1b5BjrXHqPLtuziz83yOteFYpcNU5PJJI6l5+m3kSjcboOXoH9mvJoqVtTgYZmIEHq3XA2tAueGDcle/82+Txb27GfagEnthej8eDbvsQldm9DwFC9Ilyu2qvVpNrjQqq2tKyiB2EWC4cOVtSX7pA3WdcpWC4xqQq0RlCNQ+ZVdWlFgua64Zpy30HaVr7jlUt+lh3Vw9PpWyr1FoOUqZMqn2M2ylxyt3Tsjt6kr/tIjcnM77AD+fktTd27phsz1dZ4DxcUDlSzdSA1uJcRIEzAIgSOvj51lKpoV2Q5WD3nKL3PIpPc1sdIjbOPFseCV5bf3Ss6pJBMZk5AAAz1wAlKbyccCD6YkfmguuuB4LxVfydccIiU3LBi4eYg58f7rX1DhO1fySlw3GF4qcmkJGLOiCD28Vrajs+dGDyMTAUq0oytoVEnkq4INQg7SUzOFrrs5wt45AauDISofCs13RyqNbOym1mP0YASFellO1TpCWfUkLSCKiKMyraZWHvhYqGPOtEyx7nMPnWeTWfsVBRY5yH52n5LZew0FF2afguDt0vCPCD8vOmu0dVtZ+w25QRTLhHEZCvzgb8/I8Gssf/AAbdJWVcknrC5M1+0jjVPJ23HaLpEHcI9Jmh0jxoLngtBOCDv1qG50undpx4llBWWSWsYO85g2LalcPIBDcyeHmleqm4lec8w6oFMwZnYdQXXG7jxeddClTSiiEzctersqrUUL3V1+jCY+UjgqcS7mz1SqmoUq25Qa1yOJSsFxupWM/qhuvSBhIuqkidkMXQG+/BFhXNyythUfUjP8/my1NO/wB/5KI2uXD+cEkguFrVZd6UpWbPiRSJz2/6oBqZIKbRLK0rMFw7SuX54XgNcgZ09Hh/OtdlRfpaXbQDnzYXmPKNcl7i7ck7+NeH81/qo7mcjLLqNkndkzIWapjZWaOiudBp3JsD7tiEr8o6UIopwc8UI0synGKURmHtkyskyIR6pgJVgg5WWlyyMq4QI4pOtRhNVwS4ELN1v5l6oywMSrDAVqJEEolQAwgF3RwjvgfdCl4OiSl2DoynauWgFDqMgQFvf9S07Grc6fSs3LCWIjgAPOstqy2E9VkUNc4frKfktl7DbqK3OX61nktn7FQUXbp+C4O3S8Fwhzl9oFRhG7rezB7P9yof5LU2lICYy4nPYFueWo1tzvQs54//AMNvpjq4JWpVpgS0QTh3m4edcepdN33Zyb2mxanVE6D/AAo5twYjIkz4oBSrwG9JpnYtHEzkfkmqVw0NeIkiC4DhOJnzz5kpRusGcsM7bmZUa1ph+ODf3K6Zt5q44XnHIHKbG9FjpHVBB8631vyjIwcSc/sujSktCRnY6y0vQWzxz5oJCebd43XGcm3hDMcH1B/9jo/KFs6d/jMj+eJUngbRvW3vGfz2VnXB4iVomXoP+Yj/AFRfl04SAer3hBwTP82S77sncpCtcn/NLPvfSVLA3FK7z/P51LbW14AYncri6d1Jxt/D+i2lGsYMboQM6v5UAMH/ADS2qXSk7d+poPZ+aZdXDG6icRM/mhsliHOi80s7mOMHP88a4x7Q5yd518oGo8x5o6gN59C1lADBByRxXD/Ik6tRtPBn3COcAYRmDEnjwQQ8buGerrPUpUrSJ2zHmXkbSd33AvVgjCUFPpePKPUOPMqURLXHxjKpu0bDS3AGuCewIN3JGEZtPMDqz+qGyoNuAXphn9hszRZDc7pa7PRkcJRu6SZ4Cf6IdAYjcOQ3Zt7CFrZwIPWq0ac46srLmBhPUEHupjV1n8k2sXRpgJewDJ6sJZuR4wsXTHOInbimGsxJ4/0Wqmh2sjU3VLEKXTQ2myN4koly3chKvcSY7P0/zVrJRsOcR+cp+S2XsNBRZ5yCKrB/hbL2GgsLuU/BcHcp+C4QxzgqkVOz5PYj/wDFbGAlKdJrj4xnx/lCxzrc7uzQDj5PabcP9wt4SVHGzjLuIhzSMZnr38S5VSOXbc401+zNs6nAEQAMAzPo4pKhULXFsS9wz1A8Aevf+qwLotEYxJEdTftz1pagQG65Jfp36wP4EuSLPNzLGhmqoJjgOJLiNurEro7W60taNsbDh2BaWoCacH6e++zj2+JEtqbtOo7SQAAZgOI9JhFOpZML4OstroMDidp1b7AgD+oK2FSsA5ok9Kfy2/VcrVr/ADTgTu2PQ4Y/8018rL2vdxBlnipDB9LvzXodVJYEzfVq5xH5K9Ov2pZ1QRqMARPmK1FflRoO61uVY6KrdgDftWg5R5R0k53WvvOV+A6v03CVuLd7qL67zDaYwDu5xMNA9KmUrrA1Gx0PJV/Iyugp3GkCPGVwVqw0qjWEh2gN1kGQHkTonrXdWFwHNAc3OAPPj9U6buhSN9yVWn9R29X6pTlvlANtGj7Wae+QWnTP/iiuDmfOtBIbh7RuWiJIHW3ftBPYuO5y3J7r3NvSa6u92NtDumDPV015/wAmbirb4MXkLRZq0aswSDHV1+hYFIF0tMCdUE5wf9EtZVzJE7Q0cdwhW1V2stO4nHGCZb/OxcdRak2xWHbysBBjE7z6UkbprsNOx/n9Vd5DmxkTJ/cJXk6iGRxJ6999v51qunBWlsFrG1p1BUaI/kINSqJLBw/M8UWmzMyABw7TthLXhY06gHHaTt6Ah0tUGvYCtS8LTA+0YnqhYdWE9HJ3PUgGq97tLKcNB+kTjxklZxrqAAxpcCT2N4dkn81olpjd+v8Ar0PSHc/omd3dXah2tYGRv4usJZlQyJBjS30nYf1WaLQySJid/EqgtWWGmw3elmxGIBPWlGOBOQYGRG2OEq7D3RzpMdXYdLcJevqZhxOkdW3oVU0krM0SyHdWaXeMylKtYwRO+fEsho1CDgjJO4EqX9LJPDEHhCIwSfAIReTgDdVe7TJ/mN07b1A0SIk4Dj+iTrCRA4futYDwO85D86zyWy9hoKLHOL6yn5LZew0Fhdun4Lg7dLwXCM85T88OBFvZZ7PkFvmFramsBoeYgyGzJxMQBsIPFPc56kXLY8GsseKxt9vSkuUiA1pBMHcHec5HjHoz1rlzxJ2OTK+p8mS4uaWhojORggHrRKdMYAnE4ABBEcScpMV9QgTJGHEdWPGnba2IaC1xwMjr7VDTM5YCl5DhGTueM5Rbe57oABjpA78RwkJSqHBsuAcIIgiBHAdZS9rVnDRGhrZHXPH+npKhQaiTZMeqyKnSMbANgZxJMj+pT3J9Xo7iI044CST5zIWsbQJlw3dgicYmPyO6foODGmTLzJiD0j/3HHWktSWNgbxg3VK6YKAloc6CIcMAMGXEcdtl011YWRbWDqTHGk9lNrQwF1R/cwXMaQJ1ElwngRnAK4u26VMkZlrmRxlwIMeklG5v8sBlZziZc2ZDj9Iuw8gnd+2fH1q6daerPbsOLuaflWxAdUNIaTSdBBcS8amktERB0w4EgfZ4jKWr8pPe1lN2zgHkRGYcBHbgEdsLc8vhoql1Mnpx0ojSCM/suev2F1xTbTDnOJA6IMnpYDQq150p7lJ3wMUa/cwdRw2XMzgvP23/AHnHbsnG8rqOTuUpNAdbwZ4EaHfuCuaqcnQyqxxmCDAH1ZJmJ49ccAQmORqD2gahqFPII6TSHTHi3ODtsmqtlbgJNWPVKXKIqUajab9NVhDqcAkPLWhzgY3Ea1xNeq0vJaIxOngNtUHqkmOxVqX+mXMJ0t+lBIJwGubI2BGEO2qy/cYOIJ06SJEdnSWNabnZvcwYOy2MTIIkjf8ANOQA4PjdsOH32+PcEb+f0r0gAHaZbJneYMZjG0qrHQHOLgIEw8mA3MSTtMHCwlC9mu4XH3tbpkFzmwTqloDCNgWjMnrztKXe4lzSYDWyNulqwfNt/RRjB06lMxrDWuaRIBbLoIG4IP5YzsF75eBPEGCcAwQJJ7DuVMktSa9h6NhcBoZ0cx9LPEx+6Tvrd5pUyATDnMMEAvgDSXHYDcqV6uJnD3aNo0loxjfMHKas2EhuuTHCcf8AM7OIEZ8SrUo5XsMxYJrCGEu6IEaRsNpMA5OOPaUrUfDTjeSXY7IA4wAEflC6bUa1tNsFztLd5IIGnoxjJQqoAcGuH0Q5pGQSZILTG20LOWVqZTsLVmyWtA3c3j5/2HmKJWdAIPAyT1Y/NBubkMGpxdpbBY0Ccl0ZPVBP8MrF7WJGIgxGPHv1rSKskAejSAexwy2o5rDx+0WuPYeMqt2/TqEj7uY32A8eU3bVPm2tGHFwdvP2tU+aAky4antIEGqdTokxrwR25HoRRleT/wDdgeRaxo9INnLiQTGeyAdgqlzg7Q6XZMB0GYDoGdtkStUAcS0ENkhvWD1zxH+q1lzWJeSTkHryP5K20RGslOUHucA6I04DBsHfslwx4pgjDiQ4z1AT6Nl1HJHIlW8cRRpl8NAd0mNGo5+0RnEwOorU8q25oTTrUyyq0wWPBlkjUAeuW57cLVdykE5ymarDj/hbLbb/AIKhsopzkPzrPJbL2KgouxDxXB26XguEA50t+fBjIt7OO3/cLf8AZCfSOhh3MHHDO6PzqA7sOkATb2YAJ/wFvGEBjxFMSJjaeMQuZJZdjkT8nyBrS0SACR6PEmKNyYg6c5/cKlxQLCdTgZx4uooFRrRDi4ZOnfsmVEVizI7jtwO6NALxpzIIzjYiECz5OLTq1DSRgjfYb+gINzdMhoBHaQUWrfaWw14ngCRCLiQcU9OBtP59iJTuW5DQXOj6P2f8kta8pamQYkHIPHtCa5HpBri4kcYErNrTdk8jXyXW1ukuZGxEQD1mcLFak0OGnS50SYEDVx0ntTPKBaWggR2cDKRZXDA58iRtIJ8+FCTbsXH9rBOUGOdAABBbnMbYOnrORhBrOeHN0N6OnLp6WBIjqyAnLKq2owFxBBEyJEdoByEO45OdLXh0tPCf6o02f6/0SaRKLNbIdu7J31TwJnM4G6d5MY6k2CAGOBBAqBxDjtJgeJLUmBokRPZgT4lKhLmZMZP7SolLDIk7v+Fvl3cqnSDSw7tBHSEHj1yZ8y2FaxY75ygRMCW9m8jzR6FoS+nIAAdUAjcZ8y2NlWfSc1zoa1olwxEdQVYUf4JrYlrWMuDiA4mAP+3JP86keo1sGSSCQCHTvwzsRneFS/aHPZVZAac47ZBkedAe2JcSHb4BmATuZTlG8cBcPTYKbjmXPiTPATsJ/wCYnzqOYDTc5oE6NhuTg6p7UChd04h4xGHD6RzJAVxcU2yGg9IBsbkQBn0NWGXJFd+4tWrhsEGSRI7J4pt9TRpcXQCYe3ORAAMeKeqYAlK3FBmHOc0NwNyARP0RM/usXl3mBJDtjjDmmC2D9kjSZ7T2LVwxjuEU2wfKN0+idYwSQIORvOev8vMnql6axdUmNTpLTJ0k/SadRl2dic5S1W5oOpUxUbDnGWuJmMGWuHoIPAqlPSRBc0AyDqMTIgmfOEmsJPvcPQSrVbHS+9pOoAgEScg4yY36wrjuVQROlzRqjPc8SDxJG/i22VaLdTy1z9LSWw4S7THGRvjJgTvhCq02sJOrUTMjPA7yd8dgSjB9kPFh2zfLZOAWkZxBABkdmClLqpqOqSeOkcZmSOswlKlfW2ZEDAdO8ggt8yHVuQNndm46tkQp6ZXFYPZ0o6znE8UE6PsySMEkDJHCOwRCIKoDBBzvulWEajDgNRznExC0pvH0De8gchXN2Ayl3JradR+lz9RLKrmhzS9pwNRaxoOkkeYpr+0Lm7VsqtNtav3Y1WS0FjQWBuknIiRrdVAGMArX8gcuNtqjnEuDKgbrLG03vlmadRoqy3UHAmTO5wZROdPOVt2C+u91StDdE6Q2m12kuawtIOlsP3GS4HhjdvCRssxEOcf1tPyWy9hoKLHOL6yn5LZew26i6tPxXB2KfguEWbzhu2DQy6uGsbhrW1qrWtA2DWh0Adiz30Xvhl1+PV95RRVZD0rYnfRe+GXX49X3lO+i98MuvWKvvKKI0oNK2J30Xvhl16xV95TvovfDLr1ir7yiiNKDStid9F74ZdesVfeU76L3wy6/Hq+8oojSg0rYnfRe+GXX49X3lO+i98Muvx6vvKKI0oNK2J30Xvhl1+PV95TvovfDLn8er7yiiNKDStid9F74Zdfj1feU76L3wy6/Hq+8ooiyDStid9F74Zdfj1feU76L3wy6/Hq+8ooiyDStid9F74Zc/j1feU76L3wy6/Hq+8ooiyDStid9F74Zdfj1feU76L3wy6/Hq+8ooiyDStid9F74Zdfj1feU76L3wy6/Hq+8oojSg0rYnfRe+GXX49X3lO+i98Muvx6vvKKIsg0rYnfRe+GXX49X3lO+i98Muvx6vvKKI0oNK2J30Xvhl16xV95TvovfDLr1ir7yiiNKDStid9F74Zdfj1feU76L3wy6/Hq+8oojSg0rYnfRe+GXX49X3lO+i98MuvWKvvKKI0oNK2BurOq9Oq41Hu3e8lzjGBLjk4AUUUU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4" name="AutoShape 10" descr="data:image/jpeg;base64,/9j/4AAQSkZJRgABAQAAAQABAAD/2wCEAAkGBxQTEhUUEhQVFRQUFhcVGBUVFRQXFBUXFxQWFxQVFBQYHCggGBwlHBQUITEhJSkrLi4uGB8zODMsNygtLisBCgoKDg0OGxAQGywkHCQsLCwsLCwsLCwsLCwsLCwsLCwsLCw1LCwsLCwsLCwsLCwsLCwsLCwsLCwsLCwsLCwsLP/AABEIAMIBAwMBIgACEQEDEQH/xAAbAAACAgMBAAAAAAAAAAAAAAADBAACAQUGB//EAEsQAAEDAwIBBQsLAQUHBQEAAAEAAhEDBCESMUEFBiJRYRMWVHF0gZGUtNLTFCMyM0JSk6HB0fCxB1Nk4fEVJDRiY3Kic4KEo6RE/8QAGgEAAwEBAQEAAAAAAAAAAAAAAAECAwUEBv/EACkRAAIBAwMFAAMAAgMAAAAAAAABAgMRIRJRcRMxMkGRBCJhQlIzsfD/2gAMAwEAAhEDEQA/AOG5Y5WqUaradNtAMFC1d0rS0e4uqWlGo9zn1KRc4lz3HJ4qtryld1NOmlRIc5rQ75BZBkueGNl5oaRLiBJO6aNtQqXrhcOAa2xtnta6q2i2pUFjahlM1XYaDJz2Lp+TOUqNvR0U30qYcJFM37K1NvSJdpLi1okknozOZRJy1PI5ylqeTlri8uWOqDudBwpOLXvbyfaFjSOt3yfG43Sw5dq/dtvUrH4K7+2smGi6s97qlOoKoLaby+iWdzcahOjDiIeJkxoABkLz7lyjRbVHyd2qmWMdvOkuGWzvO2DkEkHZZtyXtkOUl7f0MOW6n3bb1Ky+CrN5ZqfdtvUrL4K1bUZiydSe7+kdSW7NkeVqn3bb1Ky+Cqu5Xq/dtvUrH4KVCsGoVSe7+i6st2Mjlar9229SsfgojeVKn3Lb1Ky+Ckw1WYEurLdi6k939Hf9o1PuW3qVl8FCfypVH2bb1Kx+CqgqhbKOpPd/Q6kt39I3lir9y29SsfgorOVqn3Lb1Ky+CgCgjMoqnVa9sfVluxpnKTuNO29Ts/hI7b8/3dt6nZ/CSYYsFZurLd/SepPd/R/5f/07b1Oz+EoL/wD6dt6nZ/CWse5YY9LqT/2f0OpPd/Ta/LT/AHdt6nZ/CVXXx/u7b1Oz+Ek2OVyVm61Rf5P6LqT3f0Mb9393bep2fwlj5e7+7tvU7P4SXlRPq1N39ZXUlu/oc8oO/u7b1Oz+Ehu5Sf8ActvU7L4SGQhPCpVZ/wCz+sXUnuwx5Uf9y29Ssvgqp5Wf9y29SsvgpV6A9yrqT3f1j6k939HjyvU+5bepWXwVU8sVPuW3qVl8FIFypKpTnu/peuW7Hn8tVfu23qVj8FBdy7V+7bepWPwUsUF7VanLdhrlux7/AG7W6rb1Gx+Chv5frdVt6jY/BScIVUJ9SW7Gpy3Zs+cT/nWkAN1ULWoQxrWN1VLSi95DGANbLnOMAAZUVecf1tPyWy9hoKLrw8Vwdmn4LhFecrf94Hk9l7Dboj+cNw7TrLHaZEupsMtMaqbgRGkgNBEZ0hY5xO+fHk9l7BbpFoXLm/2Zxqj/AGfJtLjl6u9paSwNLdAa2lSAYyAAyn0ZY0RsDuSdytYjNaoWLJyIMUmoqjArlS7CM00dDt2ymjRwpl2FZglYMRGU0TQsm7Ii4NrURjFTZZa9LUwGQwKwYhUXpsJSuU4i7moZbKO9RgSVyGKOpqNpJtzVXSqchpgmsViEWFSoUWELlZCwQisamgBkqhRntQoQAF4S9ZidhCqMSTyUhIBYLUxoyquC1Uiri6wWoxYhwruMXchPR6gQXKhj/OT62n5LZew0FFnnJ9azyWy9hoLC7NPwXB26XhHhAucv/Ejyey9gt0vSKe5yN+fHk9n7DbrXtXJqeTOPU8mN0irtCpRGExRZKzZAEhXZlGqUlak1S7IC9o2FsGDCQbunaL8KJMpSWmxbQqPCu5yw1qyfcxYo5qLY2pqVGUwY1vayerU4CfzRzRwi8mMitS/9Rmf/AHBUkriOzpf2eaalJ7KouKAd88ANLwG5I0zMGI3kSuur81bO7ogU6baDh9F1MAEHqc37QWssLp1J5c07OPi3zI4rp6FQO+dpCHD6bRs4feavXDRdxsdKf42mN/TPG+cPIVS0qmnUHa1w+i9s4I/bgtc0L3fnByRTvbctMaoJpu4sfH9DsV4jXtnMe5jxDmktIPAhZVYaeDn1I6WLOVSjEITmry+yCsob1chXDFb7AKFqKzCMaaHpQiooq5BhGKogTWQcLDgrOQyUJB2BuagPCbS9UJp5GLhyo8qzggvct0WUeUNysUF9SFTQGz5yfWs8lsvYaCixzk+tp+S2XsNBRdmn4Lg7lLwjwgnOL64eTWfsNulKLE3ziHzzfJ7P2G3S9ELkT8mv6ceXk+QunCYtgqNOFak/KzqdrmbGHhCBRXHCDHFeVtuQiw3TNIYQaYTDVdxXsFptRWhCDoRGuWbftE9y7lakIII4EH0ZVC2UekEKQHo1M9J0HfI8RCb5Euix4AmBkDs+1+v5JDkWpro0nDfQG+PRLf0nzptlue6S3hJ/dezTeakj6ClNTo52OwpOh2PovyOoHiF5p/aRydoutY2rNDuzU0aXD8gfOvSeTulTAOCEhzu5BN3RDWkB7DqaTx6JBbPCceha1oao2RyK0br+nizmIehb7lnm9cW4DqlMhuOkIIEjiRstOW4XPcWnk8nIq5izCbp01ipSwjWguLKz2IUrJqKXdlXAupoFQJvWlazsq/QXKAShOGU3SGEtc7oh3C5RxStdyK96E4SrSyNAJS1U5TRCXeMrWJRSUrcBNuZCrUYrGhznD9ZT8lsvYbdRW5y/Ws8lsvYqCi7NPxXB3KXguEMc4B860/4ez9it0vRIROcjvnmeT2fsNuk7cGVx6mJM40/J8jTlljcqMyVmoYWTkmkifQYuVihUGymHMWTSRLKsRmFCIRGNS0kMzOU1Twq0aXpW35P5AuKxIp0nGOyI9PmU6G8RASaFcFbp/M67bvRd2RniP3/Io45k3n93xA3HFHSnbsDTCc0uWGsPcqpAY4y152Y+AOkfukACeEDrJXa20te0kfaLHDzb+IyF5fXtHUyWvBaRgg4IXpHNOi51lSdJOlzhneAeiB2DZb/iTcnofo9f435DinB9jrLMASO1OLnmV3g5GE+OU2gS4gAbkldBxFfI/VphwLXAEHBBEg+MFcnylzCoPJNImn9Ihu7ZLQBvwkT50zZ8+7KpWFFtZpeTAidJPUHbSulBWcoJ90OdP/ZHhnKtjUt6hZUEHeesdYSb3Su9/tYssUqwB3NN3VsXNn0Fec05K5lajaeDxyjZ2KOYgVGJx8cEF7VKekm4k8FLEkraaBCTe3KblcZKb4CBWMqVnqoGFqo+xi9UILXJtySeMqo5LRW4MINIyU1Wpy1L0mQnq9FIvU2QwcKVXIVJy09CHuc31rPJrP2Kgos85vrmeTWfsVBYXap+C4R3aX/HHhBucFOazfJ7P2G3SLnQtny8751o/wANZ+xW6SFLgVyKkbyfJxp+T5Zmg5HDJKFQpQ6E3TMFeWTyQwmmEUNVHZTVKkXAACScKnF2M7i4bJxkrq+QOY1zWglmhmOk7GDxA4+JddzF5jCmO63ADictbmW9s/ovQwt40F/kXGF+5y3JPMS3paXOlz2kGeExkRsQV1FOmGiAAAMYCtKkrZK3Y2SS7GVFiVEyjX8qciULgEVaYJP2tnbRMo1nZNpU202/RaAPHA3Pam0Oo6EJZuTZdyppNO4Wq5Z5u069N7Mt1tInOCRgwtibkdavSrgqsoFKzujxGw/snvqdZrtdLQx4dIec6TggaZ4DBOF7XYhwaA+NQABjaeMK1S4aNygVbtvXvt1nxJ5ZrVrupa5OW7AV6FSkY6TTBOYdHRd5jC8NfalstdiD0uskGCB2AyJ2kHzet8vc6W2tPunc6lQAgODAOgD9pwPDxdYXAc97V/yqo4McGu0PgiYLqbS4EDEyT1+Neaula5560HpU/XY5h9UDb+o/Q/qh1Kis+2zkflCo6nheJ6Z9jzA21UvU3VmBXICzj7KQA01Y08Kz3wpTdK2TbAVc3KCaUlN1mqlJEXkpMA8YSZKbqnJSFR2VSjkpFmsnCFUp6UR9TZZqVAVo4u4Bucv1rPJrP2Kgos85vrmeTWfsVBRdyn4LhHdpeEeEMcvMmq3st7P2G3S9F8jxJ7lwjujJ8Gs/YqC1b5BjrXHqPLtuziz83yOteFYpcNU5PJJI6l5+m3kSjcboOXoH9mvJoqVtTgYZmIEHq3XA2tAueGDcle/82+Txb27GfagEnthej8eDbvsQldm9DwFC9Ilyu2qvVpNrjQqq2tKyiB2EWC4cOVtSX7pA3WdcpWC4xqQq0RlCNQ+ZVdWlFgua64Zpy30HaVr7jlUt+lh3Vw9PpWyr1FoOUqZMqn2M2ylxyt3Tsjt6kr/tIjcnM77AD+fktTd27phsz1dZ4DxcUDlSzdSA1uJcRIEzAIgSOvj51lKpoV2Q5WD3nKL3PIpPc1sdIjbOPFseCV5bf3Ss6pJBMZk5AAAz1wAlKbyccCD6YkfmguuuB4LxVfydccIiU3LBi4eYg58f7rX1DhO1fySlw3GF4qcmkJGLOiCD28Vrajs+dGDyMTAUq0oytoVEnkq4INQg7SUzOFrrs5wt45AauDISofCs13RyqNbOym1mP0YASFellO1TpCWfUkLSCKiKMyraZWHvhYqGPOtEyx7nMPnWeTWfsVBRY5yH52n5LZew0FF2afguDt0vCPCD8vOmu0dVtZ+w25QRTLhHEZCvzgb8/I8Gssf/AAbdJWVcknrC5M1+0jjVPJ23HaLpEHcI9Jmh0jxoLngtBOCDv1qG50undpx4llBWWSWsYO85g2LalcPIBDcyeHmleqm4lec8w6oFMwZnYdQXXG7jxeddClTSiiEzctersqrUUL3V1+jCY+UjgqcS7mz1SqmoUq25Qa1yOJSsFxupWM/qhuvSBhIuqkidkMXQG+/BFhXNyythUfUjP8/my1NO/wB/5KI2uXD+cEkguFrVZd6UpWbPiRSJz2/6oBqZIKbRLK0rMFw7SuX54XgNcgZ09Hh/OtdlRfpaXbQDnzYXmPKNcl7i7ck7+NeH81/qo7mcjLLqNkndkzIWapjZWaOiudBp3JsD7tiEr8o6UIopwc8UI0synGKURmHtkyskyIR6pgJVgg5WWlyyMq4QI4pOtRhNVwS4ELN1v5l6oywMSrDAVqJEEolQAwgF3RwjvgfdCl4OiSl2DoynauWgFDqMgQFvf9S07Grc6fSs3LCWIjgAPOstqy2E9VkUNc4frKfktl7DbqK3OX61nktn7FQUXbp+C4O3S8Fwhzl9oFRhG7rezB7P9yof5LU2lICYy4nPYFueWo1tzvQs54//AMNvpjq4JWpVpgS0QTh3m4edcepdN33Zyb2mxanVE6D/AAo5twYjIkz4oBSrwG9JpnYtHEzkfkmqVw0NeIkiC4DhOJnzz5kpRusGcsM7bmZUa1ph+ODf3K6Zt5q44XnHIHKbG9FjpHVBB8631vyjIwcSc/sujSktCRnY6y0vQWzxz5oJCebd43XGcm3hDMcH1B/9jo/KFs6d/jMj+eJUngbRvW3vGfz2VnXB4iVomXoP+Yj/AFRfl04SAer3hBwTP82S77sncpCtcn/NLPvfSVLA3FK7z/P51LbW14AYncri6d1Jxt/D+i2lGsYMboQM6v5UAMH/ADS2qXSk7d+poPZ+aZdXDG6icRM/mhsliHOi80s7mOMHP88a4x7Q5yd518oGo8x5o6gN59C1lADBByRxXD/Ik6tRtPBn3COcAYRmDEnjwQQ8buGerrPUpUrSJ2zHmXkbSd33AvVgjCUFPpePKPUOPMqURLXHxjKpu0bDS3AGuCewIN3JGEZtPMDqz+qGyoNuAXphn9hszRZDc7pa7PRkcJRu6SZ4Cf6IdAYjcOQ3Zt7CFrZwIPWq0ac46srLmBhPUEHupjV1n8k2sXRpgJewDJ6sJZuR4wsXTHOInbimGsxJ4/0Wqmh2sjU3VLEKXTQ2myN4koly3chKvcSY7P0/zVrJRsOcR+cp+S2XsNBRZ5yCKrB/hbL2GgsLuU/BcHcp+C4QxzgqkVOz5PYj/wDFbGAlKdJrj4xnx/lCxzrc7uzQDj5PabcP9wt4SVHGzjLuIhzSMZnr38S5VSOXbc401+zNs6nAEQAMAzPo4pKhULXFsS9wz1A8Aevf+qwLotEYxJEdTftz1pagQG65Jfp36wP4EuSLPNzLGhmqoJjgOJLiNurEro7W60taNsbDh2BaWoCacH6e++zj2+JEtqbtOo7SQAAZgOI9JhFOpZML4OstroMDidp1b7AgD+oK2FSsA5ok9Kfy2/VcrVr/ADTgTu2PQ4Y/8018rL2vdxBlnipDB9LvzXodVJYEzfVq5xH5K9Ov2pZ1QRqMARPmK1FflRoO61uVY6KrdgDftWg5R5R0k53WvvOV+A6v03CVuLd7qL67zDaYwDu5xMNA9KmUrrA1Gx0PJV/Iyugp3GkCPGVwVqw0qjWEh2gN1kGQHkTonrXdWFwHNAc3OAPPj9U6buhSN9yVWn9R29X6pTlvlANtGj7Wae+QWnTP/iiuDmfOtBIbh7RuWiJIHW3ftBPYuO5y3J7r3NvSa6u92NtDumDPV015/wAmbirb4MXkLRZq0aswSDHV1+hYFIF0tMCdUE5wf9EtZVzJE7Q0cdwhW1V2stO4nHGCZb/OxcdRak2xWHbysBBjE7z6UkbprsNOx/n9Vd5DmxkTJ/cJXk6iGRxJ6999v51qunBWlsFrG1p1BUaI/kINSqJLBw/M8UWmzMyABw7TthLXhY06gHHaTt6Ah0tUGvYCtS8LTA+0YnqhYdWE9HJ3PUgGq97tLKcNB+kTjxklZxrqAAxpcCT2N4dkn81olpjd+v8Ar0PSHc/omd3dXah2tYGRv4usJZlQyJBjS30nYf1WaLQySJid/EqgtWWGmw3elmxGIBPWlGOBOQYGRG2OEq7D3RzpMdXYdLcJevqZhxOkdW3oVU0krM0SyHdWaXeMylKtYwRO+fEsho1CDgjJO4EqX9LJPDEHhCIwSfAIReTgDdVe7TJ/mN07b1A0SIk4Dj+iTrCRA4futYDwO85D86zyWy9hoKLHOL6yn5LZew0Fhdun4Lg7dLwXCM85T88OBFvZZ7PkFvmFramsBoeYgyGzJxMQBsIPFPc56kXLY8GsseKxt9vSkuUiA1pBMHcHec5HjHoz1rlzxJ2OTK+p8mS4uaWhojORggHrRKdMYAnE4ABBEcScpMV9QgTJGHEdWPGnba2IaC1xwMjr7VDTM5YCl5DhGTueM5Rbe57oABjpA78RwkJSqHBsuAcIIgiBHAdZS9rVnDRGhrZHXPH+npKhQaiTZMeqyKnSMbANgZxJMj+pT3J9Xo7iI044CST5zIWsbQJlw3dgicYmPyO6foODGmTLzJiD0j/3HHWktSWNgbxg3VK6YKAloc6CIcMAMGXEcdtl011YWRbWDqTHGk9lNrQwF1R/cwXMaQJ1ElwngRnAK4u26VMkZlrmRxlwIMeklG5v8sBlZziZc2ZDj9Iuw8gnd+2fH1q6daerPbsOLuaflWxAdUNIaTSdBBcS8amktERB0w4EgfZ4jKWr8pPe1lN2zgHkRGYcBHbgEdsLc8vhoql1Mnpx0ojSCM/suev2F1xTbTDnOJA6IMnpYDQq150p7lJ3wMUa/cwdRw2XMzgvP23/AHnHbsnG8rqOTuUpNAdbwZ4EaHfuCuaqcnQyqxxmCDAH1ZJmJ49ccAQmORqD2gahqFPII6TSHTHi3ODtsmqtlbgJNWPVKXKIqUajab9NVhDqcAkPLWhzgY3Ea1xNeq0vJaIxOngNtUHqkmOxVqX+mXMJ0t+lBIJwGubI2BGEO2qy/cYOIJ06SJEdnSWNabnZvcwYOy2MTIIkjf8ANOQA4PjdsOH32+PcEb+f0r0gAHaZbJneYMZjG0qrHQHOLgIEw8mA3MSTtMHCwlC9mu4XH3tbpkFzmwTqloDCNgWjMnrztKXe4lzSYDWyNulqwfNt/RRjB06lMxrDWuaRIBbLoIG4IP5YzsF75eBPEGCcAwQJJ7DuVMktSa9h6NhcBoZ0cx9LPEx+6Tvrd5pUyATDnMMEAvgDSXHYDcqV6uJnD3aNo0loxjfMHKas2EhuuTHCcf8AM7OIEZ8SrUo5XsMxYJrCGEu6IEaRsNpMA5OOPaUrUfDTjeSXY7IA4wAEflC6bUa1tNsFztLd5IIGnoxjJQqoAcGuH0Q5pGQSZILTG20LOWVqZTsLVmyWtA3c3j5/2HmKJWdAIPAyT1Y/NBubkMGpxdpbBY0Ccl0ZPVBP8MrF7WJGIgxGPHv1rSKskAejSAexwy2o5rDx+0WuPYeMqt2/TqEj7uY32A8eU3bVPm2tGHFwdvP2tU+aAky4antIEGqdTokxrwR25HoRRleT/wDdgeRaxo9INnLiQTGeyAdgqlzg7Q6XZMB0GYDoGdtkStUAcS0ENkhvWD1zxH+q1lzWJeSTkHryP5K20RGslOUHucA6I04DBsHfslwx4pgjDiQ4z1AT6Nl1HJHIlW8cRRpl8NAd0mNGo5+0RnEwOorU8q25oTTrUyyq0wWPBlkjUAeuW57cLVdykE5ymarDj/hbLbb/AIKhsopzkPzrPJbL2KgouxDxXB26XguEA50t+fBjIt7OO3/cLf8AZCfSOhh3MHHDO6PzqA7sOkATb2YAJ/wFvGEBjxFMSJjaeMQuZJZdjkT8nyBrS0SACR6PEmKNyYg6c5/cKlxQLCdTgZx4uooFRrRDi4ZOnfsmVEVizI7jtwO6NALxpzIIzjYiECz5OLTq1DSRgjfYb+gINzdMhoBHaQUWrfaWw14ngCRCLiQcU9OBtP59iJTuW5DQXOj6P2f8kta8pamQYkHIPHtCa5HpBri4kcYErNrTdk8jXyXW1ukuZGxEQD1mcLFak0OGnS50SYEDVx0ntTPKBaWggR2cDKRZXDA58iRtIJ8+FCTbsXH9rBOUGOdAABBbnMbYOnrORhBrOeHN0N6OnLp6WBIjqyAnLKq2owFxBBEyJEdoByEO45OdLXh0tPCf6o02f6/0SaRKLNbIdu7J31TwJnM4G6d5MY6k2CAGOBBAqBxDjtJgeJLUmBokRPZgT4lKhLmZMZP7SolLDIk7v+Fvl3cqnSDSw7tBHSEHj1yZ8y2FaxY75ygRMCW9m8jzR6FoS+nIAAdUAjcZ8y2NlWfSc1zoa1olwxEdQVYUf4JrYlrWMuDiA4mAP+3JP86keo1sGSSCQCHTvwzsRneFS/aHPZVZAac47ZBkedAe2JcSHb4BmATuZTlG8cBcPTYKbjmXPiTPATsJ/wCYnzqOYDTc5oE6NhuTg6p7UChd04h4xGHD6RzJAVxcU2yGg9IBsbkQBn0NWGXJFd+4tWrhsEGSRI7J4pt9TRpcXQCYe3ORAAMeKeqYAlK3FBmHOc0NwNyARP0RM/usXl3mBJDtjjDmmC2D9kjSZ7T2LVwxjuEU2wfKN0+idYwSQIORvOev8vMnql6axdUmNTpLTJ0k/SadRl2dic5S1W5oOpUxUbDnGWuJmMGWuHoIPAqlPSRBc0AyDqMTIgmfOEmsJPvcPQSrVbHS+9pOoAgEScg4yY36wrjuVQROlzRqjPc8SDxJG/i22VaLdTy1z9LSWw4S7THGRvjJgTvhCq02sJOrUTMjPA7yd8dgSjB9kPFh2zfLZOAWkZxBABkdmClLqpqOqSeOkcZmSOswlKlfW2ZEDAdO8ggt8yHVuQNndm46tkQp6ZXFYPZ0o6znE8UE6PsySMEkDJHCOwRCIKoDBBzvulWEajDgNRznExC0pvH0De8gchXN2Ayl3JradR+lz9RLKrmhzS9pwNRaxoOkkeYpr+0Lm7VsqtNtav3Y1WS0FjQWBuknIiRrdVAGMArX8gcuNtqjnEuDKgbrLG03vlmadRoqy3UHAmTO5wZROdPOVt2C+u91StDdE6Q2m12kuawtIOlsP3GS4HhjdvCRssxEOcf1tPyWy9hoKLHOL6yn5LZew26i6tPxXB2KfguEWbzhu2DQy6uGsbhrW1qrWtA2DWh0Adiz30Xvhl1+PV95RRVZD0rYnfRe+GXX49X3lO+i98MuvWKvvKKI0oNK2J30Xvhl16xV95TvovfDLr1ir7yiiNKDStid9F74ZdesVfeU76L3wy6/Hq+8oojSg0rYnfRe+GXX49X3lO+i98Muvx6vvKKI0oNK2J30Xvhl1+PV95TvovfDLn8er7yiiNKDStid9F74Zdfj1feU76L3wy6/Hq+8ooiyDStid9F74Zdfj1feU76L3wy6/Hq+8ooiyDStid9F74Zc/j1feU76L3wy6/Hq+8ooiyDStid9F74Zdfj1feU76L3wy6/Hq+8ooiyDStid9F74Zdfj1feU76L3wy6/Hq+8oojSg0rYnfRe+GXX49X3lO+i98Muvx6vvKKIsg0rYnfRe+GXX49X3lO+i98Muvx6vvKKI0oNK2J30Xvhl16xV95TvovfDLr1ir7yiiNKDStid9F74Zdfj1feU76L3wy6/Hq+8oojSg0rYnfRe+GXX49X3lO+i98MuvWKvvKKI0oNK2BurOq9Oq41Hu3e8lzjGBLjk4AUUUU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6" name="AutoShape 12" descr="data:image/jpeg;base64,/9j/4AAQSkZJRgABAQAAAQABAAD/2wCEAAkGBxQTEhUUEhQVFRQUFhcVGBUVFRQXFBUXFxQWFxQVFBQYHCggGBwlHBQUITEhJSkrLi4uGB8zODMsNygtLisBCgoKDg0OGxAQGywkHCQsLCwsLCwsLCwsLCwsLCwsLCwsLCw1LCwsLCwsLCwsLCwsLCwsLCwsLCwsLCwsLCwsLP/AABEIAMIBAwMBIgACEQEDEQH/xAAbAAACAgMBAAAAAAAAAAAAAAADBAACAQUGB//EAEsQAAEDAwIBBQsLAQUHBQEAAAEAAhEDBCESMUEFBiJRYRMWVHF0gZGUtNLTFCMyM0JSk6HB0fCxB1Nk4fEVJDRiY3Kic4KEo6RE/8QAGgEAAwEBAQEAAAAAAAAAAAAAAAECAwUEBv/EACkRAAIBAwMFAAMAAgMAAAAAAAABAgMRIRJRcRMxMkGRBCJhQlIzsfD/2gAMAwEAAhEDEQA/AOG5Y5WqUaradNtAMFC1d0rS0e4uqWlGo9zn1KRc4lz3HJ4qtryld1NOmlRIc5rQ75BZBkueGNl5oaRLiBJO6aNtQqXrhcOAa2xtnta6q2i2pUFjahlM1XYaDJz2Lp+TOUqNvR0U30qYcJFM37K1NvSJdpLi1okknozOZRJy1PI5ylqeTlri8uWOqDudBwpOLXvbyfaFjSOt3yfG43Sw5dq/dtvUrH4K7+2smGi6s97qlOoKoLaby+iWdzcahOjDiIeJkxoABkLz7lyjRbVHyd2qmWMdvOkuGWzvO2DkEkHZZtyXtkOUl7f0MOW6n3bb1Ky+CrN5ZqfdtvUrL4K1bUZiydSe7+kdSW7NkeVqn3bb1Ky+Cqu5Xq/dtvUrH4KVCsGoVSe7+i6st2Mjlar9229SsfgojeVKn3Lb1Ky+Ckw1WYEurLdi6k939Hf9o1PuW3qVl8FCfypVH2bb1Kx+CqgqhbKOpPd/Q6kt39I3lir9y29SsfgorOVqn3Lb1Ky+CgCgjMoqnVa9sfVluxpnKTuNO29Ts/hI7b8/3dt6nZ/CSYYsFZurLd/SepPd/R/5f/07b1Oz+EoL/wD6dt6nZ/CWse5YY9LqT/2f0OpPd/Ta/LT/AHdt6nZ/CVXXx/u7b1Oz+Ek2OVyVm61Rf5P6LqT3f0Mb9393bep2fwlj5e7+7tvU7P4SXlRPq1N39ZXUlu/oc8oO/u7b1Oz+Ehu5Sf8ActvU7L4SGQhPCpVZ/wCz+sXUnuwx5Uf9y29Ssvgqp5Wf9y29SsvgpV6A9yrqT3f1j6k939HjyvU+5bepWXwVU8sVPuW3qVl8FIFypKpTnu/peuW7Hn8tVfu23qVj8FBdy7V+7bepWPwUsUF7VanLdhrlux7/AG7W6rb1Gx+Chv5frdVt6jY/BScIVUJ9SW7Gpy3Zs+cT/nWkAN1ULWoQxrWN1VLSi95DGANbLnOMAAZUVecf1tPyWy9hoKLrw8Vwdmn4LhFecrf94Hk9l7Dboj+cNw7TrLHaZEupsMtMaqbgRGkgNBEZ0hY5xO+fHk9l7BbpFoXLm/2Zxqj/AGfJtLjl6u9paSwNLdAa2lSAYyAAyn0ZY0RsDuSdytYjNaoWLJyIMUmoqjArlS7CM00dDt2ymjRwpl2FZglYMRGU0TQsm7Ii4NrURjFTZZa9LUwGQwKwYhUXpsJSuU4i7moZbKO9RgSVyGKOpqNpJtzVXSqchpgmsViEWFSoUWELlZCwQisamgBkqhRntQoQAF4S9ZidhCqMSTyUhIBYLUxoyquC1Uiri6wWoxYhwruMXchPR6gQXKhj/OT62n5LZew0FFnnJ9azyWy9hoLC7NPwXB26XhHhAucv/Ejyey9gt0vSKe5yN+fHk9n7DbrXtXJqeTOPU8mN0irtCpRGExRZKzZAEhXZlGqUlak1S7IC9o2FsGDCQbunaL8KJMpSWmxbQqPCu5yw1qyfcxYo5qLY2pqVGUwY1vayerU4CfzRzRwi8mMitS/9Rmf/AHBUkriOzpf2eaalJ7KouKAd88ANLwG5I0zMGI3kSuur81bO7ogU6baDh9F1MAEHqc37QWssLp1J5c07OPi3zI4rp6FQO+dpCHD6bRs4feavXDRdxsdKf42mN/TPG+cPIVS0qmnUHa1w+i9s4I/bgtc0L3fnByRTvbctMaoJpu4sfH9DsV4jXtnMe5jxDmktIPAhZVYaeDn1I6WLOVSjEITmry+yCsob1chXDFb7AKFqKzCMaaHpQiooq5BhGKogTWQcLDgrOQyUJB2BuagPCbS9UJp5GLhyo8qzggvct0WUeUNysUF9SFTQGz5yfWs8lsvYaCixzk+tp+S2XsNBRdmn4Lg7lLwjwgnOL64eTWfsNulKLE3ziHzzfJ7P2G3S9ELkT8mv6ceXk+QunCYtgqNOFak/KzqdrmbGHhCBRXHCDHFeVtuQiw3TNIYQaYTDVdxXsFptRWhCDoRGuWbftE9y7lakIII4EH0ZVC2UekEKQHo1M9J0HfI8RCb5Euix4AmBkDs+1+v5JDkWpro0nDfQG+PRLf0nzptlue6S3hJ/dezTeakj6ClNTo52OwpOh2PovyOoHiF5p/aRydoutY2rNDuzU0aXD8gfOvSeTulTAOCEhzu5BN3RDWkB7DqaTx6JBbPCceha1oao2RyK0br+nizmIehb7lnm9cW4DqlMhuOkIIEjiRstOW4XPcWnk8nIq5izCbp01ipSwjWguLKz2IUrJqKXdlXAupoFQJvWlazsq/QXKAShOGU3SGEtc7oh3C5RxStdyK96E4SrSyNAJS1U5TRCXeMrWJRSUrcBNuZCrUYrGhznD9ZT8lsvYbdRW5y/Ws8lsvYqCi7NPxXB3KXguEMc4B860/4ez9it0vRIROcjvnmeT2fsNuk7cGVx6mJM40/J8jTlljcqMyVmoYWTkmkifQYuVihUGymHMWTSRLKsRmFCIRGNS0kMzOU1Twq0aXpW35P5AuKxIp0nGOyI9PmU6G8RASaFcFbp/M67bvRd2RniP3/Io45k3n93xA3HFHSnbsDTCc0uWGsPcqpAY4y152Y+AOkfukACeEDrJXa20te0kfaLHDzb+IyF5fXtHUyWvBaRgg4IXpHNOi51lSdJOlzhneAeiB2DZb/iTcnofo9f435DinB9jrLMASO1OLnmV3g5GE+OU2gS4gAbkldBxFfI/VphwLXAEHBBEg+MFcnylzCoPJNImn9Ihu7ZLQBvwkT50zZ8+7KpWFFtZpeTAidJPUHbSulBWcoJ90OdP/ZHhnKtjUt6hZUEHeesdYSb3Su9/tYssUqwB3NN3VsXNn0Fec05K5lajaeDxyjZ2KOYgVGJx8cEF7VKekm4k8FLEkraaBCTe3KblcZKb4CBWMqVnqoGFqo+xi9UILXJtySeMqo5LRW4MINIyU1Wpy1L0mQnq9FIvU2QwcKVXIVJy09CHuc31rPJrP2Kgos85vrmeTWfsVBYXap+C4R3aX/HHhBucFOazfJ7P2G3SLnQtny8751o/wANZ+xW6SFLgVyKkbyfJxp+T5Zmg5HDJKFQpQ6E3TMFeWTyQwmmEUNVHZTVKkXAACScKnF2M7i4bJxkrq+QOY1zWglmhmOk7GDxA4+JddzF5jCmO63ADictbmW9s/ovQwt40F/kXGF+5y3JPMS3paXOlz2kGeExkRsQV1FOmGiAAAMYCtKkrZK3Y2SS7GVFiVEyjX8qciULgEVaYJP2tnbRMo1nZNpU202/RaAPHA3Pam0Oo6EJZuTZdyppNO4Wq5Z5u069N7Mt1tInOCRgwtibkdavSrgqsoFKzujxGw/snvqdZrtdLQx4dIec6TggaZ4DBOF7XYhwaA+NQABjaeMK1S4aNygVbtvXvt1nxJ5ZrVrupa5OW7AV6FSkY6TTBOYdHRd5jC8NfalstdiD0uskGCB2AyJ2kHzet8vc6W2tPunc6lQAgODAOgD9pwPDxdYXAc97V/yqo4McGu0PgiYLqbS4EDEyT1+Neaula5560HpU/XY5h9UDb+o/Q/qh1Kis+2zkflCo6nheJ6Z9jzA21UvU3VmBXICzj7KQA01Y08Kz3wpTdK2TbAVc3KCaUlN1mqlJEXkpMA8YSZKbqnJSFR2VSjkpFmsnCFUp6UR9TZZqVAVo4u4Bucv1rPJrP2Kgos85vrmeTWfsVBRdyn4LhHdpeEeEMcvMmq3st7P2G3S9F8jxJ7lwjujJ8Gs/YqC1b5BjrXHqPLtuziz83yOteFYpcNU5PJJI6l5+m3kSjcboOXoH9mvJoqVtTgYZmIEHq3XA2tAueGDcle/82+Txb27GfagEnthej8eDbvsQldm9DwFC9Ilyu2qvVpNrjQqq2tKyiB2EWC4cOVtSX7pA3WdcpWC4xqQq0RlCNQ+ZVdWlFgua64Zpy30HaVr7jlUt+lh3Vw9PpWyr1FoOUqZMqn2M2ylxyt3Tsjt6kr/tIjcnM77AD+fktTd27phsz1dZ4DxcUDlSzdSA1uJcRIEzAIgSOvj51lKpoV2Q5WD3nKL3PIpPc1sdIjbOPFseCV5bf3Ss6pJBMZk5AAAz1wAlKbyccCD6YkfmguuuB4LxVfydccIiU3LBi4eYg58f7rX1DhO1fySlw3GF4qcmkJGLOiCD28Vrajs+dGDyMTAUq0oytoVEnkq4INQg7SUzOFrrs5wt45AauDISofCs13RyqNbOym1mP0YASFellO1TpCWfUkLSCKiKMyraZWHvhYqGPOtEyx7nMPnWeTWfsVBRY5yH52n5LZew0FF2afguDt0vCPCD8vOmu0dVtZ+w25QRTLhHEZCvzgb8/I8Gssf/AAbdJWVcknrC5M1+0jjVPJ23HaLpEHcI9Jmh0jxoLngtBOCDv1qG50undpx4llBWWSWsYO85g2LalcPIBDcyeHmleqm4lec8w6oFMwZnYdQXXG7jxeddClTSiiEzctersqrUUL3V1+jCY+UjgqcS7mz1SqmoUq25Qa1yOJSsFxupWM/qhuvSBhIuqkidkMXQG+/BFhXNyythUfUjP8/my1NO/wB/5KI2uXD+cEkguFrVZd6UpWbPiRSJz2/6oBqZIKbRLK0rMFw7SuX54XgNcgZ09Hh/OtdlRfpaXbQDnzYXmPKNcl7i7ck7+NeH81/qo7mcjLLqNkndkzIWapjZWaOiudBp3JsD7tiEr8o6UIopwc8UI0synGKURmHtkyskyIR6pgJVgg5WWlyyMq4QI4pOtRhNVwS4ELN1v5l6oywMSrDAVqJEEolQAwgF3RwjvgfdCl4OiSl2DoynauWgFDqMgQFvf9S07Grc6fSs3LCWIjgAPOstqy2E9VkUNc4frKfktl7DbqK3OX61nktn7FQUXbp+C4O3S8Fwhzl9oFRhG7rezB7P9yof5LU2lICYy4nPYFueWo1tzvQs54//AMNvpjq4JWpVpgS0QTh3m4edcepdN33Zyb2mxanVE6D/AAo5twYjIkz4oBSrwG9JpnYtHEzkfkmqVw0NeIkiC4DhOJnzz5kpRusGcsM7bmZUa1ph+ODf3K6Zt5q44XnHIHKbG9FjpHVBB8631vyjIwcSc/sujSktCRnY6y0vQWzxz5oJCebd43XGcm3hDMcH1B/9jo/KFs6d/jMj+eJUngbRvW3vGfz2VnXB4iVomXoP+Yj/AFRfl04SAer3hBwTP82S77sncpCtcn/NLPvfSVLA3FK7z/P51LbW14AYncri6d1Jxt/D+i2lGsYMboQM6v5UAMH/ADS2qXSk7d+poPZ+aZdXDG6icRM/mhsliHOi80s7mOMHP88a4x7Q5yd518oGo8x5o6gN59C1lADBByRxXD/Ik6tRtPBn3COcAYRmDEnjwQQ8buGerrPUpUrSJ2zHmXkbSd33AvVgjCUFPpePKPUOPMqURLXHxjKpu0bDS3AGuCewIN3JGEZtPMDqz+qGyoNuAXphn9hszRZDc7pa7PRkcJRu6SZ4Cf6IdAYjcOQ3Zt7CFrZwIPWq0ac46srLmBhPUEHupjV1n8k2sXRpgJewDJ6sJZuR4wsXTHOInbimGsxJ4/0Wqmh2sjU3VLEKXTQ2myN4koly3chKvcSY7P0/zVrJRsOcR+cp+S2XsNBRZ5yCKrB/hbL2GgsLuU/BcHcp+C4QxzgqkVOz5PYj/wDFbGAlKdJrj4xnx/lCxzrc7uzQDj5PabcP9wt4SVHGzjLuIhzSMZnr38S5VSOXbc401+zNs6nAEQAMAzPo4pKhULXFsS9wz1A8Aevf+qwLotEYxJEdTftz1pagQG65Jfp36wP4EuSLPNzLGhmqoJjgOJLiNurEro7W60taNsbDh2BaWoCacH6e++zj2+JEtqbtOo7SQAAZgOI9JhFOpZML4OstroMDidp1b7AgD+oK2FSsA5ok9Kfy2/VcrVr/ADTgTu2PQ4Y/8018rL2vdxBlnipDB9LvzXodVJYEzfVq5xH5K9Ov2pZ1QRqMARPmK1FflRoO61uVY6KrdgDftWg5R5R0k53WvvOV+A6v03CVuLd7qL67zDaYwDu5xMNA9KmUrrA1Gx0PJV/Iyugp3GkCPGVwVqw0qjWEh2gN1kGQHkTonrXdWFwHNAc3OAPPj9U6buhSN9yVWn9R29X6pTlvlANtGj7Wae+QWnTP/iiuDmfOtBIbh7RuWiJIHW3ftBPYuO5y3J7r3NvSa6u92NtDumDPV015/wAmbirb4MXkLRZq0aswSDHV1+hYFIF0tMCdUE5wf9EtZVzJE7Q0cdwhW1V2stO4nHGCZb/OxcdRak2xWHbysBBjE7z6UkbprsNOx/n9Vd5DmxkTJ/cJXk6iGRxJ6999v51qunBWlsFrG1p1BUaI/kINSqJLBw/M8UWmzMyABw7TthLXhY06gHHaTt6Ah0tUGvYCtS8LTA+0YnqhYdWE9HJ3PUgGq97tLKcNB+kTjxklZxrqAAxpcCT2N4dkn81olpjd+v8Ar0PSHc/omd3dXah2tYGRv4usJZlQyJBjS30nYf1WaLQySJid/EqgtWWGmw3elmxGIBPWlGOBOQYGRG2OEq7D3RzpMdXYdLcJevqZhxOkdW3oVU0krM0SyHdWaXeMylKtYwRO+fEsho1CDgjJO4EqX9LJPDEHhCIwSfAIReTgDdVe7TJ/mN07b1A0SIk4Dj+iTrCRA4futYDwO85D86zyWy9hoKLHOL6yn5LZew0Fhdun4Lg7dLwXCM85T88OBFvZZ7PkFvmFramsBoeYgyGzJxMQBsIPFPc56kXLY8GsseKxt9vSkuUiA1pBMHcHec5HjHoz1rlzxJ2OTK+p8mS4uaWhojORggHrRKdMYAnE4ABBEcScpMV9QgTJGHEdWPGnba2IaC1xwMjr7VDTM5YCl5DhGTueM5Rbe57oABjpA78RwkJSqHBsuAcIIgiBHAdZS9rVnDRGhrZHXPH+npKhQaiTZMeqyKnSMbANgZxJMj+pT3J9Xo7iI044CST5zIWsbQJlw3dgicYmPyO6foODGmTLzJiD0j/3HHWktSWNgbxg3VK6YKAloc6CIcMAMGXEcdtl011YWRbWDqTHGk9lNrQwF1R/cwXMaQJ1ElwngRnAK4u26VMkZlrmRxlwIMeklG5v8sBlZziZc2ZDj9Iuw8gnd+2fH1q6daerPbsOLuaflWxAdUNIaTSdBBcS8amktERB0w4EgfZ4jKWr8pPe1lN2zgHkRGYcBHbgEdsLc8vhoql1Mnpx0ojSCM/suev2F1xTbTDnOJA6IMnpYDQq150p7lJ3wMUa/cwdRw2XMzgvP23/AHnHbsnG8rqOTuUpNAdbwZ4EaHfuCuaqcnQyqxxmCDAH1ZJmJ49ccAQmORqD2gahqFPII6TSHTHi3ODtsmqtlbgJNWPVKXKIqUajab9NVhDqcAkPLWhzgY3Ea1xNeq0vJaIxOngNtUHqkmOxVqX+mXMJ0t+lBIJwGubI2BGEO2qy/cYOIJ06SJEdnSWNabnZvcwYOy2MTIIkjf8ANOQA4PjdsOH32+PcEb+f0r0gAHaZbJneYMZjG0qrHQHOLgIEw8mA3MSTtMHCwlC9mu4XH3tbpkFzmwTqloDCNgWjMnrztKXe4lzSYDWyNulqwfNt/RRjB06lMxrDWuaRIBbLoIG4IP5YzsF75eBPEGCcAwQJJ7DuVMktSa9h6NhcBoZ0cx9LPEx+6Tvrd5pUyATDnMMEAvgDSXHYDcqV6uJnD3aNo0loxjfMHKas2EhuuTHCcf8AM7OIEZ8SrUo5XsMxYJrCGEu6IEaRsNpMA5OOPaUrUfDTjeSXY7IA4wAEflC6bUa1tNsFztLd5IIGnoxjJQqoAcGuH0Q5pGQSZILTG20LOWVqZTsLVmyWtA3c3j5/2HmKJWdAIPAyT1Y/NBubkMGpxdpbBY0Ccl0ZPVBP8MrF7WJGIgxGPHv1rSKskAejSAexwy2o5rDx+0WuPYeMqt2/TqEj7uY32A8eU3bVPm2tGHFwdvP2tU+aAky4antIEGqdTokxrwR25HoRRleT/wDdgeRaxo9INnLiQTGeyAdgqlzg7Q6XZMB0GYDoGdtkStUAcS0ENkhvWD1zxH+q1lzWJeSTkHryP5K20RGslOUHucA6I04DBsHfslwx4pgjDiQ4z1AT6Nl1HJHIlW8cRRpl8NAd0mNGo5+0RnEwOorU8q25oTTrUyyq0wWPBlkjUAeuW57cLVdykE5ymarDj/hbLbb/AIKhsopzkPzrPJbL2KgouxDxXB26XguEA50t+fBjIt7OO3/cLf8AZCfSOhh3MHHDO6PzqA7sOkATb2YAJ/wFvGEBjxFMSJjaeMQuZJZdjkT8nyBrS0SACR6PEmKNyYg6c5/cKlxQLCdTgZx4uooFRrRDi4ZOnfsmVEVizI7jtwO6NALxpzIIzjYiECz5OLTq1DSRgjfYb+gINzdMhoBHaQUWrfaWw14ngCRCLiQcU9OBtP59iJTuW5DQXOj6P2f8kta8pamQYkHIPHtCa5HpBri4kcYErNrTdk8jXyXW1ukuZGxEQD1mcLFak0OGnS50SYEDVx0ntTPKBaWggR2cDKRZXDA58iRtIJ8+FCTbsXH9rBOUGOdAABBbnMbYOnrORhBrOeHN0N6OnLp6WBIjqyAnLKq2owFxBBEyJEdoByEO45OdLXh0tPCf6o02f6/0SaRKLNbIdu7J31TwJnM4G6d5MY6k2CAGOBBAqBxDjtJgeJLUmBokRPZgT4lKhLmZMZP7SolLDIk7v+Fvl3cqnSDSw7tBHSEHj1yZ8y2FaxY75ygRMCW9m8jzR6FoS+nIAAdUAjcZ8y2NlWfSc1zoa1olwxEdQVYUf4JrYlrWMuDiA4mAP+3JP86keo1sGSSCQCHTvwzsRneFS/aHPZVZAac47ZBkedAe2JcSHb4BmATuZTlG8cBcPTYKbjmXPiTPATsJ/wCYnzqOYDTc5oE6NhuTg6p7UChd04h4xGHD6RzJAVxcU2yGg9IBsbkQBn0NWGXJFd+4tWrhsEGSRI7J4pt9TRpcXQCYe3ORAAMeKeqYAlK3FBmHOc0NwNyARP0RM/usXl3mBJDtjjDmmC2D9kjSZ7T2LVwxjuEU2wfKN0+idYwSQIORvOev8vMnql6axdUmNTpLTJ0k/SadRl2dic5S1W5oOpUxUbDnGWuJmMGWuHoIPAqlPSRBc0AyDqMTIgmfOEmsJPvcPQSrVbHS+9pOoAgEScg4yY36wrjuVQROlzRqjPc8SDxJG/i22VaLdTy1z9LSWw4S7THGRvjJgTvhCq02sJOrUTMjPA7yd8dgSjB9kPFh2zfLZOAWkZxBABkdmClLqpqOqSeOkcZmSOswlKlfW2ZEDAdO8ggt8yHVuQNndm46tkQp6ZXFYPZ0o6znE8UE6PsySMEkDJHCOwRCIKoDBBzvulWEajDgNRznExC0pvH0De8gchXN2Ayl3JradR+lz9RLKrmhzS9pwNRaxoOkkeYpr+0Lm7VsqtNtav3Y1WS0FjQWBuknIiRrdVAGMArX8gcuNtqjnEuDKgbrLG03vlmadRoqy3UHAmTO5wZROdPOVt2C+u91StDdE6Q2m12kuawtIOlsP3GS4HhjdvCRssxEOcf1tPyWy9hoKLHOL6yn5LZew26i6tPxXB2KfguEWbzhu2DQy6uGsbhrW1qrWtA2DWh0Adiz30Xvhl1+PV95RRVZD0rYnfRe+GXX49X3lO+i98MuvWKvvKKI0oNK2J30Xvhl16xV95TvovfDLr1ir7yiiNKDStid9F74ZdesVfeU76L3wy6/Hq+8oojSg0rYnfRe+GXX49X3lO+i98Muvx6vvKKI0oNK2J30Xvhl1+PV95TvovfDLn8er7yiiNKDStid9F74Zdfj1feU76L3wy6/Hq+8ooiyDStid9F74Zdfj1feU76L3wy6/Hq+8ooiyDStid9F74Zc/j1feU76L3wy6/Hq+8ooiyDStid9F74Zdfj1feU76L3wy6/Hq+8ooiyDStid9F74Zdfj1feU76L3wy6/Hq+8oojSg0rYnfRe+GXX49X3lO+i98Muvx6vvKKIsg0rYnfRe+GXX49X3lO+i98Muvx6vvKKI0oNK2J30Xvhl16xV95TvovfDLr1ir7yiiNKDStid9F74Zdfj1feU76L3wy6/Hq+8oojSg0rYnfRe+GXX49X3lO+i98MuvWKvvKKI0oNK2BurOq9Oq41Hu3e8lzjGBLjk4AUUUU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38" name="AutoShape 14" descr="data:image/jpeg;base64,/9j/4AAQSkZJRgABAQAAAQABAAD/2wCEAAkGBxQTEhUUEhQVFRQUFhcVGBUVFRQXFBUXFxQWFxQVFBQYHCggGBwlHBQUITEhJSkrLi4uGB8zODMsNygtLisBCgoKDg0OGxAQGywkHCQsLCwsLCwsLCwsLCwsLCwsLCwsLCw1LCwsLCwsLCwsLCwsLCwsLCwsLCwsLCwsLCwsLP/AABEIAMIBAwMBIgACEQEDEQH/xAAbAAACAgMBAAAAAAAAAAAAAAADBAACAQUGB//EAEsQAAEDAwIBBQsLAQUHBQEAAAEAAhEDBCESMUEFBiJRYRMWVHF0gZGUtNLTFCMyM0JSk6HB0fCxB1Nk4fEVJDRiY3Kic4KEo6RE/8QAGgEAAwEBAQEAAAAAAAAAAAAAAAECAwUEBv/EACkRAAIBAwMFAAMAAgMAAAAAAAABAgMRIRJRcRMxMkGRBCJhQlIzsfD/2gAMAwEAAhEDEQA/AOG5Y5WqUaradNtAMFC1d0rS0e4uqWlGo9zn1KRc4lz3HJ4qtryld1NOmlRIc5rQ75BZBkueGNl5oaRLiBJO6aNtQqXrhcOAa2xtnta6q2i2pUFjahlM1XYaDJz2Lp+TOUqNvR0U30qYcJFM37K1NvSJdpLi1okknozOZRJy1PI5ylqeTlri8uWOqDudBwpOLXvbyfaFjSOt3yfG43Sw5dq/dtvUrH4K7+2smGi6s97qlOoKoLaby+iWdzcahOjDiIeJkxoABkLz7lyjRbVHyd2qmWMdvOkuGWzvO2DkEkHZZtyXtkOUl7f0MOW6n3bb1Ky+CrN5ZqfdtvUrL4K1bUZiydSe7+kdSW7NkeVqn3bb1Ky+Cqu5Xq/dtvUrH4KVCsGoVSe7+i6st2Mjlar9229SsfgojeVKn3Lb1Ky+Ckw1WYEurLdi6k939Hf9o1PuW3qVl8FCfypVH2bb1Kx+CqgqhbKOpPd/Q6kt39I3lir9y29SsfgorOVqn3Lb1Ky+CgCgjMoqnVa9sfVluxpnKTuNO29Ts/hI7b8/3dt6nZ/CSYYsFZurLd/SepPd/R/5f/07b1Oz+EoL/wD6dt6nZ/CWse5YY9LqT/2f0OpPd/Ta/LT/AHdt6nZ/CVXXx/u7b1Oz+Ek2OVyVm61Rf5P6LqT3f0Mb9393bep2fwlj5e7+7tvU7P4SXlRPq1N39ZXUlu/oc8oO/u7b1Oz+Ehu5Sf8ActvU7L4SGQhPCpVZ/wCz+sXUnuwx5Uf9y29Ssvgqp5Wf9y29SsvgpV6A9yrqT3f1j6k939HjyvU+5bepWXwVU8sVPuW3qVl8FIFypKpTnu/peuW7Hn8tVfu23qVj8FBdy7V+7bepWPwUsUF7VanLdhrlux7/AG7W6rb1Gx+Chv5frdVt6jY/BScIVUJ9SW7Gpy3Zs+cT/nWkAN1ULWoQxrWN1VLSi95DGANbLnOMAAZUVecf1tPyWy9hoKLrw8Vwdmn4LhFecrf94Hk9l7Dboj+cNw7TrLHaZEupsMtMaqbgRGkgNBEZ0hY5xO+fHk9l7BbpFoXLm/2Zxqj/AGfJtLjl6u9paSwNLdAa2lSAYyAAyn0ZY0RsDuSdytYjNaoWLJyIMUmoqjArlS7CM00dDt2ymjRwpl2FZglYMRGU0TQsm7Ii4NrURjFTZZa9LUwGQwKwYhUXpsJSuU4i7moZbKO9RgSVyGKOpqNpJtzVXSqchpgmsViEWFSoUWELlZCwQisamgBkqhRntQoQAF4S9ZidhCqMSTyUhIBYLUxoyquC1Uiri6wWoxYhwruMXchPR6gQXKhj/OT62n5LZew0FFnnJ9azyWy9hoLC7NPwXB26XhHhAucv/Ejyey9gt0vSKe5yN+fHk9n7DbrXtXJqeTOPU8mN0irtCpRGExRZKzZAEhXZlGqUlak1S7IC9o2FsGDCQbunaL8KJMpSWmxbQqPCu5yw1qyfcxYo5qLY2pqVGUwY1vayerU4CfzRzRwi8mMitS/9Rmf/AHBUkriOzpf2eaalJ7KouKAd88ANLwG5I0zMGI3kSuur81bO7ogU6baDh9F1MAEHqc37QWssLp1J5c07OPi3zI4rp6FQO+dpCHD6bRs4feavXDRdxsdKf42mN/TPG+cPIVS0qmnUHa1w+i9s4I/bgtc0L3fnByRTvbctMaoJpu4sfH9DsV4jXtnMe5jxDmktIPAhZVYaeDn1I6WLOVSjEITmry+yCsob1chXDFb7AKFqKzCMaaHpQiooq5BhGKogTWQcLDgrOQyUJB2BuagPCbS9UJp5GLhyo8qzggvct0WUeUNysUF9SFTQGz5yfWs8lsvYaCixzk+tp+S2XsNBRdmn4Lg7lLwjwgnOL64eTWfsNulKLE3ziHzzfJ7P2G3S9ELkT8mv6ceXk+QunCYtgqNOFak/KzqdrmbGHhCBRXHCDHFeVtuQiw3TNIYQaYTDVdxXsFptRWhCDoRGuWbftE9y7lakIII4EH0ZVC2UekEKQHo1M9J0HfI8RCb5Euix4AmBkDs+1+v5JDkWpro0nDfQG+PRLf0nzptlue6S3hJ/dezTeakj6ClNTo52OwpOh2PovyOoHiF5p/aRydoutY2rNDuzU0aXD8gfOvSeTulTAOCEhzu5BN3RDWkB7DqaTx6JBbPCceha1oao2RyK0br+nizmIehb7lnm9cW4DqlMhuOkIIEjiRstOW4XPcWnk8nIq5izCbp01ipSwjWguLKz2IUrJqKXdlXAupoFQJvWlazsq/QXKAShOGU3SGEtc7oh3C5RxStdyK96E4SrSyNAJS1U5TRCXeMrWJRSUrcBNuZCrUYrGhznD9ZT8lsvYbdRW5y/Ws8lsvYqCi7NPxXB3KXguEMc4B860/4ez9it0vRIROcjvnmeT2fsNuk7cGVx6mJM40/J8jTlljcqMyVmoYWTkmkifQYuVihUGymHMWTSRLKsRmFCIRGNS0kMzOU1Twq0aXpW35P5AuKxIp0nGOyI9PmU6G8RASaFcFbp/M67bvRd2RniP3/Io45k3n93xA3HFHSnbsDTCc0uWGsPcqpAY4y152Y+AOkfukACeEDrJXa20te0kfaLHDzb+IyF5fXtHUyWvBaRgg4IXpHNOi51lSdJOlzhneAeiB2DZb/iTcnofo9f435DinB9jrLMASO1OLnmV3g5GE+OU2gS4gAbkldBxFfI/VphwLXAEHBBEg+MFcnylzCoPJNImn9Ihu7ZLQBvwkT50zZ8+7KpWFFtZpeTAidJPUHbSulBWcoJ90OdP/ZHhnKtjUt6hZUEHeesdYSb3Su9/tYssUqwB3NN3VsXNn0Fec05K5lajaeDxyjZ2KOYgVGJx8cEF7VKekm4k8FLEkraaBCTe3KblcZKb4CBWMqVnqoGFqo+xi9UILXJtySeMqo5LRW4MINIyU1Wpy1L0mQnq9FIvU2QwcKVXIVJy09CHuc31rPJrP2Kgos85vrmeTWfsVBYXap+C4R3aX/HHhBucFOazfJ7P2G3SLnQtny8751o/wANZ+xW6SFLgVyKkbyfJxp+T5Zmg5HDJKFQpQ6E3TMFeWTyQwmmEUNVHZTVKkXAACScKnF2M7i4bJxkrq+QOY1zWglmhmOk7GDxA4+JddzF5jCmO63ADictbmW9s/ovQwt40F/kXGF+5y3JPMS3paXOlz2kGeExkRsQV1FOmGiAAAMYCtKkrZK3Y2SS7GVFiVEyjX8qciULgEVaYJP2tnbRMo1nZNpU202/RaAPHA3Pam0Oo6EJZuTZdyppNO4Wq5Z5u069N7Mt1tInOCRgwtibkdavSrgqsoFKzujxGw/snvqdZrtdLQx4dIec6TggaZ4DBOF7XYhwaA+NQABjaeMK1S4aNygVbtvXvt1nxJ5ZrVrupa5OW7AV6FSkY6TTBOYdHRd5jC8NfalstdiD0uskGCB2AyJ2kHzet8vc6W2tPunc6lQAgODAOgD9pwPDxdYXAc97V/yqo4McGu0PgiYLqbS4EDEyT1+Neaula5560HpU/XY5h9UDb+o/Q/qh1Kis+2zkflCo6nheJ6Z9jzA21UvU3VmBXICzj7KQA01Y08Kz3wpTdK2TbAVc3KCaUlN1mqlJEXkpMA8YSZKbqnJSFR2VSjkpFmsnCFUp6UR9TZZqVAVo4u4Bucv1rPJrP2Kgos85vrmeTWfsVBRdyn4LhHdpeEeEMcvMmq3st7P2G3S9F8jxJ7lwjujJ8Gs/YqC1b5BjrXHqPLtuziz83yOteFYpcNU5PJJI6l5+m3kSjcboOXoH9mvJoqVtTgYZmIEHq3XA2tAueGDcle/82+Txb27GfagEnthej8eDbvsQldm9DwFC9Ilyu2qvVpNrjQqq2tKyiB2EWC4cOVtSX7pA3WdcpWC4xqQq0RlCNQ+ZVdWlFgua64Zpy30HaVr7jlUt+lh3Vw9PpWyr1FoOUqZMqn2M2ylxyt3Tsjt6kr/tIjcnM77AD+fktTd27phsz1dZ4DxcUDlSzdSA1uJcRIEzAIgSOvj51lKpoV2Q5WD3nKL3PIpPc1sdIjbOPFseCV5bf3Ss6pJBMZk5AAAz1wAlKbyccCD6YkfmguuuB4LxVfydccIiU3LBi4eYg58f7rX1DhO1fySlw3GF4qcmkJGLOiCD28Vrajs+dGDyMTAUq0oytoVEnkq4INQg7SUzOFrrs5wt45AauDISofCs13RyqNbOym1mP0YASFellO1TpCWfUkLSCKiKMyraZWHvhYqGPOtEyx7nMPnWeTWfsVBRY5yH52n5LZew0FF2afguDt0vCPCD8vOmu0dVtZ+w25QRTLhHEZCvzgb8/I8Gssf/AAbdJWVcknrC5M1+0jjVPJ23HaLpEHcI9Jmh0jxoLngtBOCDv1qG50undpx4llBWWSWsYO85g2LalcPIBDcyeHmleqm4lec8w6oFMwZnYdQXXG7jxeddClTSiiEzctersqrUUL3V1+jCY+UjgqcS7mz1SqmoUq25Qa1yOJSsFxupWM/qhuvSBhIuqkidkMXQG+/BFhXNyythUfUjP8/my1NO/wB/5KI2uXD+cEkguFrVZd6UpWbPiRSJz2/6oBqZIKbRLK0rMFw7SuX54XgNcgZ09Hh/OtdlRfpaXbQDnzYXmPKNcl7i7ck7+NeH81/qo7mcjLLqNkndkzIWapjZWaOiudBp3JsD7tiEr8o6UIopwc8UI0synGKURmHtkyskyIR6pgJVgg5WWlyyMq4QI4pOtRhNVwS4ELN1v5l6oywMSrDAVqJEEolQAwgF3RwjvgfdCl4OiSl2DoynauWgFDqMgQFvf9S07Grc6fSs3LCWIjgAPOstqy2E9VkUNc4frKfktl7DbqK3OX61nktn7FQUXbp+C4O3S8Fwhzl9oFRhG7rezB7P9yof5LU2lICYy4nPYFueWo1tzvQs54//AMNvpjq4JWpVpgS0QTh3m4edcepdN33Zyb2mxanVE6D/AAo5twYjIkz4oBSrwG9JpnYtHEzkfkmqVw0NeIkiC4DhOJnzz5kpRusGcsM7bmZUa1ph+ODf3K6Zt5q44XnHIHKbG9FjpHVBB8631vyjIwcSc/sujSktCRnY6y0vQWzxz5oJCebd43XGcm3hDMcH1B/9jo/KFs6d/jMj+eJUngbRvW3vGfz2VnXB4iVomXoP+Yj/AFRfl04SAer3hBwTP82S77sncpCtcn/NLPvfSVLA3FK7z/P51LbW14AYncri6d1Jxt/D+i2lGsYMboQM6v5UAMH/ADS2qXSk7d+poPZ+aZdXDG6icRM/mhsliHOi80s7mOMHP88a4x7Q5yd518oGo8x5o6gN59C1lADBByRxXD/Ik6tRtPBn3COcAYRmDEnjwQQ8buGerrPUpUrSJ2zHmXkbSd33AvVgjCUFPpePKPUOPMqURLXHxjKpu0bDS3AGuCewIN3JGEZtPMDqz+qGyoNuAXphn9hszRZDc7pa7PRkcJRu6SZ4Cf6IdAYjcOQ3Zt7CFrZwIPWq0ac46srLmBhPUEHupjV1n8k2sXRpgJewDJ6sJZuR4wsXTHOInbimGsxJ4/0Wqmh2sjU3VLEKXTQ2myN4koly3chKvcSY7P0/zVrJRsOcR+cp+S2XsNBRZ5yCKrB/hbL2GgsLuU/BcHcp+C4QxzgqkVOz5PYj/wDFbGAlKdJrj4xnx/lCxzrc7uzQDj5PabcP9wt4SVHGzjLuIhzSMZnr38S5VSOXbc401+zNs6nAEQAMAzPo4pKhULXFsS9wz1A8Aevf+qwLotEYxJEdTftz1pagQG65Jfp36wP4EuSLPNzLGhmqoJjgOJLiNurEro7W60taNsbDh2BaWoCacH6e++zj2+JEtqbtOo7SQAAZgOI9JhFOpZML4OstroMDidp1b7AgD+oK2FSsA5ok9Kfy2/VcrVr/ADTgTu2PQ4Y/8018rL2vdxBlnipDB9LvzXodVJYEzfVq5xH5K9Ov2pZ1QRqMARPmK1FflRoO61uVY6KrdgDftWg5R5R0k53WvvOV+A6v03CVuLd7qL67zDaYwDu5xMNA9KmUrrA1Gx0PJV/Iyugp3GkCPGVwVqw0qjWEh2gN1kGQHkTonrXdWFwHNAc3OAPPj9U6buhSN9yVWn9R29X6pTlvlANtGj7Wae+QWnTP/iiuDmfOtBIbh7RuWiJIHW3ftBPYuO5y3J7r3NvSa6u92NtDumDPV015/wAmbirb4MXkLRZq0aswSDHV1+hYFIF0tMCdUE5wf9EtZVzJE7Q0cdwhW1V2stO4nHGCZb/OxcdRak2xWHbysBBjE7z6UkbprsNOx/n9Vd5DmxkTJ/cJXk6iGRxJ6999v51qunBWlsFrG1p1BUaI/kINSqJLBw/M8UWmzMyABw7TthLXhY06gHHaTt6Ah0tUGvYCtS8LTA+0YnqhYdWE9HJ3PUgGq97tLKcNB+kTjxklZxrqAAxpcCT2N4dkn81olpjd+v8Ar0PSHc/omd3dXah2tYGRv4usJZlQyJBjS30nYf1WaLQySJid/EqgtWWGmw3elmxGIBPWlGOBOQYGRG2OEq7D3RzpMdXYdLcJevqZhxOkdW3oVU0krM0SyHdWaXeMylKtYwRO+fEsho1CDgjJO4EqX9LJPDEHhCIwSfAIReTgDdVe7TJ/mN07b1A0SIk4Dj+iTrCRA4futYDwO85D86zyWy9hoKLHOL6yn5LZew0Fhdun4Lg7dLwXCM85T88OBFvZZ7PkFvmFramsBoeYgyGzJxMQBsIPFPc56kXLY8GsseKxt9vSkuUiA1pBMHcHec5HjHoz1rlzxJ2OTK+p8mS4uaWhojORggHrRKdMYAnE4ABBEcScpMV9QgTJGHEdWPGnba2IaC1xwMjr7VDTM5YCl5DhGTueM5Rbe57oABjpA78RwkJSqHBsuAcIIgiBHAdZS9rVnDRGhrZHXPH+npKhQaiTZMeqyKnSMbANgZxJMj+pT3J9Xo7iI044CST5zIWsbQJlw3dgicYmPyO6foODGmTLzJiD0j/3HHWktSWNgbxg3VK6YKAloc6CIcMAMGXEcdtl011YWRbWDqTHGk9lNrQwF1R/cwXMaQJ1ElwngRnAK4u26VMkZlrmRxlwIMeklG5v8sBlZziZc2ZDj9Iuw8gnd+2fH1q6daerPbsOLuaflWxAdUNIaTSdBBcS8amktERB0w4EgfZ4jKWr8pPe1lN2zgHkRGYcBHbgEdsLc8vhoql1Mnpx0ojSCM/suev2F1xTbTDnOJA6IMnpYDQq150p7lJ3wMUa/cwdRw2XMzgvP23/AHnHbsnG8rqOTuUpNAdbwZ4EaHfuCuaqcnQyqxxmCDAH1ZJmJ49ccAQmORqD2gahqFPII6TSHTHi3ODtsmqtlbgJNWPVKXKIqUajab9NVhDqcAkPLWhzgY3Ea1xNeq0vJaIxOngNtUHqkmOxVqX+mXMJ0t+lBIJwGubI2BGEO2qy/cYOIJ06SJEdnSWNabnZvcwYOy2MTIIkjf8ANOQA4PjdsOH32+PcEb+f0r0gAHaZbJneYMZjG0qrHQHOLgIEw8mA3MSTtMHCwlC9mu4XH3tbpkFzmwTqloDCNgWjMnrztKXe4lzSYDWyNulqwfNt/RRjB06lMxrDWuaRIBbLoIG4IP5YzsF75eBPEGCcAwQJJ7DuVMktSa9h6NhcBoZ0cx9LPEx+6Tvrd5pUyATDnMMEAvgDSXHYDcqV6uJnD3aNo0loxjfMHKas2EhuuTHCcf8AM7OIEZ8SrUo5XsMxYJrCGEu6IEaRsNpMA5OOPaUrUfDTjeSXY7IA4wAEflC6bUa1tNsFztLd5IIGnoxjJQqoAcGuH0Q5pGQSZILTG20LOWVqZTsLVmyWtA3c3j5/2HmKJWdAIPAyT1Y/NBubkMGpxdpbBY0Ccl0ZPVBP8MrF7WJGIgxGPHv1rSKskAejSAexwy2o5rDx+0WuPYeMqt2/TqEj7uY32A8eU3bVPm2tGHFwdvP2tU+aAky4antIEGqdTokxrwR25HoRRleT/wDdgeRaxo9INnLiQTGeyAdgqlzg7Q6XZMB0GYDoGdtkStUAcS0ENkhvWD1zxH+q1lzWJeSTkHryP5K20RGslOUHucA6I04DBsHfslwx4pgjDiQ4z1AT6Nl1HJHIlW8cRRpl8NAd0mNGo5+0RnEwOorU8q25oTTrUyyq0wWPBlkjUAeuW57cLVdykE5ymarDj/hbLbb/AIKhsopzkPzrPJbL2KgouxDxXB26XguEA50t+fBjIt7OO3/cLf8AZCfSOhh3MHHDO6PzqA7sOkATb2YAJ/wFvGEBjxFMSJjaeMQuZJZdjkT8nyBrS0SACR6PEmKNyYg6c5/cKlxQLCdTgZx4uooFRrRDi4ZOnfsmVEVizI7jtwO6NALxpzIIzjYiECz5OLTq1DSRgjfYb+gINzdMhoBHaQUWrfaWw14ngCRCLiQcU9OBtP59iJTuW5DQXOj6P2f8kta8pamQYkHIPHtCa5HpBri4kcYErNrTdk8jXyXW1ukuZGxEQD1mcLFak0OGnS50SYEDVx0ntTPKBaWggR2cDKRZXDA58iRtIJ8+FCTbsXH9rBOUGOdAABBbnMbYOnrORhBrOeHN0N6OnLp6WBIjqyAnLKq2owFxBBEyJEdoByEO45OdLXh0tPCf6o02f6/0SaRKLNbIdu7J31TwJnM4G6d5MY6k2CAGOBBAqBxDjtJgeJLUmBokRPZgT4lKhLmZMZP7SolLDIk7v+Fvl3cqnSDSw7tBHSEHj1yZ8y2FaxY75ygRMCW9m8jzR6FoS+nIAAdUAjcZ8y2NlWfSc1zoa1olwxEdQVYUf4JrYlrWMuDiA4mAP+3JP86keo1sGSSCQCHTvwzsRneFS/aHPZVZAac47ZBkedAe2JcSHb4BmATuZTlG8cBcPTYKbjmXPiTPATsJ/wCYnzqOYDTc5oE6NhuTg6p7UChd04h4xGHD6RzJAVxcU2yGg9IBsbkQBn0NWGXJFd+4tWrhsEGSRI7J4pt9TRpcXQCYe3ORAAMeKeqYAlK3FBmHOc0NwNyARP0RM/usXl3mBJDtjjDmmC2D9kjSZ7T2LVwxjuEU2wfKN0+idYwSQIORvOev8vMnql6axdUmNTpLTJ0k/SadRl2dic5S1W5oOpUxUbDnGWuJmMGWuHoIPAqlPSRBc0AyDqMTIgmfOEmsJPvcPQSrVbHS+9pOoAgEScg4yY36wrjuVQROlzRqjPc8SDxJG/i22VaLdTy1z9LSWw4S7THGRvjJgTvhCq02sJOrUTMjPA7yd8dgSjB9kPFh2zfLZOAWkZxBABkdmClLqpqOqSeOkcZmSOswlKlfW2ZEDAdO8ggt8yHVuQNndm46tkQp6ZXFYPZ0o6znE8UE6PsySMEkDJHCOwRCIKoDBBzvulWEajDgNRznExC0pvH0De8gchXN2Ayl3JradR+lz9RLKrmhzS9pwNRaxoOkkeYpr+0Lm7VsqtNtav3Y1WS0FjQWBuknIiRrdVAGMArX8gcuNtqjnEuDKgbrLG03vlmadRoqy3UHAmTO5wZROdPOVt2C+u91StDdE6Q2m12kuawtIOlsP3GS4HhjdvCRssxEOcf1tPyWy9hoKLHOL6yn5LZew26i6tPxXB2KfguEWbzhu2DQy6uGsbhrW1qrWtA2DWh0Adiz30Xvhl1+PV95RRVZD0rYnfRe+GXX49X3lO+i98MuvWKvvKKI0oNK2J30Xvhl16xV95TvovfDLr1ir7yiiNKDStid9F74ZdesVfeU76L3wy6/Hq+8oojSg0rYnfRe+GXX49X3lO+i98Muvx6vvKKI0oNK2J30Xvhl1+PV95TvovfDLn8er7yiiNKDStid9F74Zdfj1feU76L3wy6/Hq+8ooiyDStid9F74Zdfj1feU76L3wy6/Hq+8ooiyDStid9F74Zc/j1feU76L3wy6/Hq+8ooiyDStid9F74Zdfj1feU76L3wy6/Hq+8ooiyDStid9F74Zdfj1feU76L3wy6/Hq+8oojSg0rYnfRe+GXX49X3lO+i98Muvx6vvKKIsg0rYnfRe+GXX49X3lO+i98Muvx6vvKKI0oNK2J30Xvhl16xV95TvovfDLr1ir7yiiNKDStid9F74Zdfj1feU76L3wy6/Hq+8oojSg0rYnfRe+GXX49X3lO+i98MuvWKvvKKI0oNK2BurOq9Oq41Hu3e8lzjGBLjk4AUUUUks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40" name="AutoShape 16" descr="http://www.cristoferdelatorre.com/fondosdps/wallpapers/conejo-blanco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4" name="13 Flecha derecha">
            <a:hlinkClick r:id="rId6" action="ppaction://hlinksldjump"/>
          </p:cNvPr>
          <p:cNvSpPr/>
          <p:nvPr/>
        </p:nvSpPr>
        <p:spPr>
          <a:xfrm>
            <a:off x="179512" y="6021288"/>
            <a:ext cx="1152128" cy="692696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5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9144000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bruno1998/bruno19981010/bruno1998101000011/7933507-ilustracion-de-dibujos-animados-de-una-vaca-feliz-sonri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VACA</a:t>
            </a:r>
            <a:endParaRPr lang="es-CO" dirty="0"/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179512" y="587727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>
            <a:hlinkClick r:id="rId5" action="ppaction://hlinksldjump"/>
          </p:cNvPr>
          <p:cNvSpPr/>
          <p:nvPr/>
        </p:nvSpPr>
        <p:spPr>
          <a:xfrm>
            <a:off x="3203848" y="587727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5" action="ppaction://hlinksldjump"/>
          </p:cNvPr>
          <p:cNvSpPr/>
          <p:nvPr/>
        </p:nvSpPr>
        <p:spPr>
          <a:xfrm>
            <a:off x="6156176" y="587727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Flecha derecha">
            <a:hlinkClick r:id="rId6" action="ppaction://hlinksldjump"/>
          </p:cNvPr>
          <p:cNvSpPr/>
          <p:nvPr/>
        </p:nvSpPr>
        <p:spPr>
          <a:xfrm>
            <a:off x="8351912" y="5085184"/>
            <a:ext cx="792088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us.123rf.com/400wm/400/400/ultrapop/ultrapop0902/ultrapop090200018/4264053-baby-animal-collection-ti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51358"/>
            <a:ext cx="9144000" cy="7109358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1560" y="-17140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TIGRE</a:t>
            </a:r>
            <a:endParaRPr lang="es-CO" dirty="0"/>
          </a:p>
        </p:txBody>
      </p:sp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6156176" y="5949280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TIGER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5" action="ppaction://hlinksldjump"/>
          </p:cNvPr>
          <p:cNvSpPr/>
          <p:nvPr/>
        </p:nvSpPr>
        <p:spPr>
          <a:xfrm>
            <a:off x="179512" y="5949280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10 Rectángulo redondeado">
            <a:hlinkClick r:id="rId5" action="ppaction://hlinksldjump"/>
          </p:cNvPr>
          <p:cNvSpPr/>
          <p:nvPr/>
        </p:nvSpPr>
        <p:spPr>
          <a:xfrm>
            <a:off x="3131840" y="5949280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us.123rf.com/400wm/400/400/dagadu/dagadu1105/dagadu110500038/9569142-caricatura-de-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LEÓN</a:t>
            </a:r>
            <a:endParaRPr lang="es-CO" dirty="0"/>
          </a:p>
        </p:txBody>
      </p:sp>
      <p:sp>
        <p:nvSpPr>
          <p:cNvPr id="8" name="7 Rectángulo redondeado">
            <a:hlinkClick r:id="rId4" action="ppaction://hlinksldjump"/>
          </p:cNvPr>
          <p:cNvSpPr/>
          <p:nvPr/>
        </p:nvSpPr>
        <p:spPr>
          <a:xfrm>
            <a:off x="251520" y="587727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>
            <a:hlinkClick r:id="rId5" action="ppaction://hlinksldjump"/>
          </p:cNvPr>
          <p:cNvSpPr/>
          <p:nvPr/>
        </p:nvSpPr>
        <p:spPr>
          <a:xfrm>
            <a:off x="6156176" y="5949280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DOG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5" action="ppaction://hlinksldjump"/>
          </p:cNvPr>
          <p:cNvSpPr/>
          <p:nvPr/>
        </p:nvSpPr>
        <p:spPr>
          <a:xfrm>
            <a:off x="3275856" y="5013176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us.123rf.com/400wm/400/400/poulcarlsen/poulcarlsen0909/poulcarlsen090900024/5567434-surf-de-cocodrilo-en-junta-de-pintu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COCODRILO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5" action="ppaction://hlinksldjump"/>
          </p:cNvPr>
          <p:cNvSpPr/>
          <p:nvPr/>
        </p:nvSpPr>
        <p:spPr>
          <a:xfrm>
            <a:off x="251520" y="5877272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CROCODILE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323528" y="2564904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ZEBRA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Rectángulo redondeado">
            <a:hlinkClick r:id="rId4" action="ppaction://hlinksldjump"/>
          </p:cNvPr>
          <p:cNvSpPr/>
          <p:nvPr/>
        </p:nvSpPr>
        <p:spPr>
          <a:xfrm>
            <a:off x="6335688" y="2204864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INSECT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028384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.123rf.com/400wm/400/400/iimages/iimages1206/iimages120600293/13935206-ilustracion-de-dibujos-animados-de-elefantes-jun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3 Título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ELEFANTE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6084168" y="260648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PINK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179512" y="188640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5" action="ppaction://hlinksldjump"/>
          </p:cNvPr>
          <p:cNvSpPr/>
          <p:nvPr/>
        </p:nvSpPr>
        <p:spPr>
          <a:xfrm>
            <a:off x="0" y="4653136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ELEPHANT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thumbs.dreamstime.com/z/personaje-de-dibujos-animados-del-hipop%C3%B3tamo-236069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231560" cy="5661248"/>
          </a:xfrm>
          <a:prstGeom prst="rect">
            <a:avLst/>
          </a:prstGeom>
          <a:noFill/>
        </p:spPr>
      </p:pic>
      <p:sp>
        <p:nvSpPr>
          <p:cNvPr id="4" name="3 Título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HIPOPÓTAMO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>
            <a:hlinkClick r:id="rId4" action="ppaction://hlinksldjump"/>
          </p:cNvPr>
          <p:cNvSpPr/>
          <p:nvPr/>
        </p:nvSpPr>
        <p:spPr>
          <a:xfrm>
            <a:off x="0" y="6145349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MONKEY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 redondeado">
            <a:hlinkClick r:id="rId5" action="ppaction://hlinksldjump"/>
          </p:cNvPr>
          <p:cNvSpPr/>
          <p:nvPr/>
        </p:nvSpPr>
        <p:spPr>
          <a:xfrm>
            <a:off x="6084168" y="6145349"/>
            <a:ext cx="305983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HIPPOPOTAMUS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>
            <a:hlinkClick r:id="rId4" action="ppaction://hlinksldjump"/>
          </p:cNvPr>
          <p:cNvSpPr/>
          <p:nvPr/>
        </p:nvSpPr>
        <p:spPr>
          <a:xfrm>
            <a:off x="3059832" y="5373216"/>
            <a:ext cx="2808312" cy="712651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</a:t>
            </a:r>
            <a:endParaRPr lang="es-CO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MS900074262[1].mid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5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</TotalTime>
  <Words>66</Words>
  <Application>Microsoft Office PowerPoint</Application>
  <PresentationFormat>Presentación en pantalla (4:3)</PresentationFormat>
  <Paragraphs>65</Paragraphs>
  <Slides>13</Slides>
  <Notes>2</Notes>
  <HiddenSlides>0</HiddenSlides>
  <MMClips>13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Tema de Office</vt:lpstr>
      <vt:lpstr>THE ANIMALS LOS ANIMALES NATALY GONZÁLEZ ZAPATA 9°2 #14</vt:lpstr>
      <vt:lpstr>GATO</vt:lpstr>
      <vt:lpstr>CONEJO</vt:lpstr>
      <vt:lpstr>VACA</vt:lpstr>
      <vt:lpstr>TIGRE</vt:lpstr>
      <vt:lpstr>LEÓN</vt:lpstr>
      <vt:lpstr>COCODRILO</vt:lpstr>
      <vt:lpstr>ELEFANTE</vt:lpstr>
      <vt:lpstr>HIPOPÓTAMO</vt:lpstr>
      <vt:lpstr>COALA</vt:lpstr>
      <vt:lpstr>POLLITO</vt:lpstr>
      <vt:lpstr>EXCELLENT</vt:lpstr>
      <vt:lpstr>FAILED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ANIMALS LOS ANIMALES</dc:title>
  <dc:creator>User</dc:creator>
  <cp:lastModifiedBy>Liboria Renteria</cp:lastModifiedBy>
  <cp:revision>6</cp:revision>
  <dcterms:created xsi:type="dcterms:W3CDTF">2013-11-09T15:04:14Z</dcterms:created>
  <dcterms:modified xsi:type="dcterms:W3CDTF">2014-08-13T03:08:31Z</dcterms:modified>
</cp:coreProperties>
</file>