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  <p:sldId id="266" r:id="rId12"/>
    <p:sldId id="267" r:id="rId13"/>
    <p:sldId id="268" r:id="rId14"/>
    <p:sldId id="257" r:id="rId15"/>
    <p:sldId id="270" r:id="rId16"/>
    <p:sldId id="279" r:id="rId17"/>
    <p:sldId id="272" r:id="rId18"/>
    <p:sldId id="273" r:id="rId19"/>
    <p:sldId id="280" r:id="rId20"/>
    <p:sldId id="274" r:id="rId21"/>
    <p:sldId id="275" r:id="rId22"/>
    <p:sldId id="271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ACE8-9DA7-4F72-9F4F-DCFC28B14A75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A982-E3E3-45E1-9801-3A66EFD6113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3467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9921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4351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A982-E3E3-45E1-9801-3A66EFD6113F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798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728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856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098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5704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980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838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420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901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2562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4581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13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35F2-7013-41B0-93A8-05D8EF81B1E9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89BE-6414-42D4-A1EB-CC53F285049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411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s-CO" sz="8800" dirty="0" smtClean="0">
                <a:latin typeface="Algerian" pitchFamily="82" charset="0"/>
              </a:rPr>
              <a:t>The family.</a:t>
            </a:r>
            <a:endParaRPr lang="es-CO" sz="88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800" dirty="0" smtClean="0"/>
              <a:t>Steven Gómez Castaño</a:t>
            </a:r>
          </a:p>
          <a:p>
            <a:r>
              <a:rPr lang="es-CO" sz="4800" dirty="0" smtClean="0"/>
              <a:t>9°2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xmlns="" val="2971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4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00B050"/>
                </a:solidFill>
                <a:latin typeface="Arial Rounded MT Bold" pitchFamily="34" charset="0"/>
              </a:rPr>
              <a:t>HIJO</a:t>
            </a:r>
            <a:endParaRPr lang="es-CO" sz="3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SISTER</a:t>
            </a:r>
            <a:endParaRPr lang="es-CO" sz="3600" b="1" dirty="0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709432" y="3145160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AUNCLE</a:t>
            </a:r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3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SON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32856"/>
            <a:ext cx="3528392" cy="2979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12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1202823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7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7030A0"/>
                </a:solidFill>
                <a:latin typeface="Arial Rounded MT Bold" pitchFamily="34" charset="0"/>
              </a:rPr>
              <a:t>How do yo say ‘Hermana’ in english?</a:t>
            </a:r>
            <a:endParaRPr lang="es-CO" sz="3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MOM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SISTER</a:t>
            </a:r>
            <a:endParaRPr lang="es-CO" sz="3600" b="1" dirty="0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DAD</a:t>
            </a:r>
            <a:endParaRPr lang="es-CO" sz="3600" b="1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038044"/>
            <a:ext cx="2838450" cy="2865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93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831301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7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FFFF00"/>
                </a:solidFill>
                <a:latin typeface="Arial Rounded MT Bold" pitchFamily="34" charset="0"/>
              </a:rPr>
              <a:t>ABUELA.</a:t>
            </a:r>
            <a:endParaRPr lang="es-CO" sz="3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COUSIN</a:t>
            </a:r>
            <a:endParaRPr lang="es-CO" sz="3600" b="1" dirty="0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SISTER</a:t>
            </a:r>
            <a:endParaRPr lang="es-CO" sz="3600" b="1" dirty="0"/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GRANDMOTHER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132857"/>
            <a:ext cx="2952328" cy="2770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379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5771751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3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FF0000"/>
                </a:solidFill>
                <a:latin typeface="Arial Rounded MT Bold" pitchFamily="34" charset="0"/>
              </a:rPr>
              <a:t>How do yo say ‘Mamá’ in english?</a:t>
            </a:r>
            <a:endParaRPr lang="es-CO" sz="3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3" y="2038044"/>
            <a:ext cx="3096344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DAUGHTER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3" y="3145160"/>
            <a:ext cx="3096344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MOTHER</a:t>
            </a: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709433" y="4183182"/>
            <a:ext cx="3096344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AUNCLE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038045"/>
            <a:ext cx="3491855" cy="2865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06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00B050"/>
                </a:solidFill>
                <a:latin typeface="Arial Rounded MT Bold" pitchFamily="34" charset="0"/>
              </a:rPr>
              <a:t>How do yo say ‘ABUELO’ in english?</a:t>
            </a:r>
            <a:endParaRPr lang="es-CO" sz="3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GRANDFATHER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SISTER</a:t>
            </a:r>
            <a:endParaRPr lang="es-CO" sz="3600" b="1" dirty="0"/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GRANDMOTHER</a:t>
            </a:r>
            <a:endParaRPr lang="es-CO" sz="3600" b="1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38044"/>
            <a:ext cx="3524344" cy="2983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426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8578656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748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00B050"/>
                </a:solidFill>
                <a:latin typeface="Arial Rounded MT Bold" pitchFamily="34" charset="0"/>
              </a:rPr>
              <a:t>How do yo say ‘Sobrino’ in english?</a:t>
            </a:r>
            <a:endParaRPr lang="es-CO" sz="3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GRANDFATHER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NEPHEW</a:t>
            </a:r>
            <a:endParaRPr lang="es-CO" sz="3600" b="1" dirty="0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GRANDMOTHER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038043"/>
            <a:ext cx="3174460" cy="293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4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0189287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652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>
              <a:gd name="adj1" fmla="val 29762"/>
              <a:gd name="adj2" fmla="val 50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00B050"/>
                </a:solidFill>
                <a:latin typeface="Arial Rounded MT Bold" pitchFamily="34" charset="0"/>
              </a:rPr>
              <a:t>How do yo say ‘Primo’ in english?</a:t>
            </a:r>
            <a:endParaRPr lang="es-CO" sz="3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GRANDFATHER</a:t>
            </a:r>
            <a:endParaRPr lang="es-CO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NEPHEW</a:t>
            </a:r>
            <a:endParaRPr lang="es-CO" sz="3600" b="1" dirty="0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COUSIN</a:t>
            </a:r>
            <a:endParaRPr lang="es-CO" sz="3600" b="1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60240"/>
            <a:ext cx="3935118" cy="2943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2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7289763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042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6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C00000"/>
                </a:solidFill>
                <a:latin typeface="Arial Rounded MT Bold" pitchFamily="34" charset="0"/>
              </a:rPr>
              <a:t>How do yo say ‘Tío’ in english?</a:t>
            </a:r>
            <a:endParaRPr lang="es-CO" sz="3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2" y="2038044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UNCLE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2" y="3145160"/>
            <a:ext cx="343052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NEPHEW</a:t>
            </a:r>
            <a:endParaRPr lang="es-CO" sz="3600" b="1" dirty="0"/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2" y="4183182"/>
            <a:ext cx="3430519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COUSIN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840" y="2038044"/>
            <a:ext cx="2873464" cy="2865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85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0864016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5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861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7289763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/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042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6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2924944"/>
            <a:ext cx="6480720" cy="923330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FELICITACIONES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467544" y="2742828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00B0F0"/>
                </a:solidFill>
                <a:latin typeface="Arial Rounded MT Bold" pitchFamily="34" charset="0"/>
              </a:rPr>
              <a:t>How do yo say ‘Padre’ in english</a:t>
            </a:r>
            <a:endParaRPr lang="es-CO" sz="30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3" y="2038044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SON</a:t>
            </a:r>
            <a:endParaRPr lang="es-CO" sz="3600" b="1" dirty="0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709433" y="3145160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BROTHER</a:t>
            </a:r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3" y="4183182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FATHER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38044"/>
            <a:ext cx="3810000" cy="286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06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8347723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237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EPIC FAIL.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4 Flecha curvada hacia la izquierda">
            <a:hlinkClick r:id="rId3" action="ppaction://hlinksldjump"/>
          </p:cNvPr>
          <p:cNvSpPr/>
          <p:nvPr/>
        </p:nvSpPr>
        <p:spPr>
          <a:xfrm>
            <a:off x="755576" y="2708920"/>
            <a:ext cx="1224136" cy="1080120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8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000" dirty="0" smtClean="0">
                <a:solidFill>
                  <a:srgbClr val="7030A0"/>
                </a:solidFill>
                <a:latin typeface="Arial Rounded MT Bold" pitchFamily="34" charset="0"/>
              </a:rPr>
              <a:t>HERMANO</a:t>
            </a:r>
            <a:endParaRPr lang="es-CO" sz="3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09433" y="2038044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BROTHER</a:t>
            </a:r>
            <a:endParaRPr lang="es-CO" sz="3600" b="1" dirty="0"/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709433" y="3145160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   SISTER	</a:t>
            </a:r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709433" y="4183182"/>
            <a:ext cx="30963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MOM</a:t>
            </a:r>
            <a:endParaRPr lang="es-CO" sz="3600" b="1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9" y="2038044"/>
            <a:ext cx="4032448" cy="2865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12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B0F0"/>
                </a:solidFill>
                <a:latin typeface="Arial Rounded MT Bold" pitchFamily="34" charset="0"/>
              </a:rPr>
              <a:t>VERY GOOD.</a:t>
            </a:r>
            <a:endParaRPr lang="es-CO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0954701"/>
              </p:ext>
            </p:extLst>
          </p:nvPr>
        </p:nvGraphicFramePr>
        <p:xfrm>
          <a:off x="467544" y="573325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3605014" cy="2304256"/>
          </a:xfrm>
          <a:prstGeom prst="rect">
            <a:avLst/>
          </a:prstGeom>
        </p:spPr>
      </p:pic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6876256" y="3284984"/>
            <a:ext cx="1152128" cy="93610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76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282</Words>
  <Application>Microsoft Office PowerPoint</Application>
  <PresentationFormat>Presentación en pantalla (4:3)</PresentationFormat>
  <Paragraphs>176</Paragraphs>
  <Slides>32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The family.</vt:lpstr>
      <vt:lpstr>How do yo say ‘Mamá’ in english?</vt:lpstr>
      <vt:lpstr>VERY GOOD</vt:lpstr>
      <vt:lpstr>EPIC FAIL</vt:lpstr>
      <vt:lpstr>How do yo say ‘Padre’ in english</vt:lpstr>
      <vt:lpstr>VERY GOOD.</vt:lpstr>
      <vt:lpstr>EPIC FAIL.</vt:lpstr>
      <vt:lpstr>HERMANO</vt:lpstr>
      <vt:lpstr>VERY GOOD.</vt:lpstr>
      <vt:lpstr>EPIC FAIL.</vt:lpstr>
      <vt:lpstr>HIJO</vt:lpstr>
      <vt:lpstr>VERY GOOD.</vt:lpstr>
      <vt:lpstr>EPIC FAIL.</vt:lpstr>
      <vt:lpstr>How do yo say ‘Hermana’ in english?</vt:lpstr>
      <vt:lpstr>VERY GOOD.</vt:lpstr>
      <vt:lpstr>EPIC FAIL.</vt:lpstr>
      <vt:lpstr>ABUELA.</vt:lpstr>
      <vt:lpstr>VERY GOOD.</vt:lpstr>
      <vt:lpstr>EPIC FAIL.</vt:lpstr>
      <vt:lpstr>How do yo say ‘ABUELO’ in english?</vt:lpstr>
      <vt:lpstr>VERY GOOD.</vt:lpstr>
      <vt:lpstr>EPIC FAIL.</vt:lpstr>
      <vt:lpstr>How do yo say ‘Sobrino’ in english?</vt:lpstr>
      <vt:lpstr>VERY GOOD.</vt:lpstr>
      <vt:lpstr>EPIC FAIL.</vt:lpstr>
      <vt:lpstr>How do yo say ‘Primo’ in english?</vt:lpstr>
      <vt:lpstr>VERY GOOD.</vt:lpstr>
      <vt:lpstr>EPIC FAIL.</vt:lpstr>
      <vt:lpstr>How do yo say ‘Tío’ in english?</vt:lpstr>
      <vt:lpstr>VERY GOOD.</vt:lpstr>
      <vt:lpstr>EPIC FAIL.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Sitios De Interes.</dc:title>
  <dc:creator>MADRE LAURA</dc:creator>
  <cp:lastModifiedBy>usuario</cp:lastModifiedBy>
  <cp:revision>35</cp:revision>
  <dcterms:created xsi:type="dcterms:W3CDTF">2010-01-01T14:39:21Z</dcterms:created>
  <dcterms:modified xsi:type="dcterms:W3CDTF">2013-11-13T14:53:54Z</dcterms:modified>
</cp:coreProperties>
</file>