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27C5"/>
    <a:srgbClr val="F48A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36" autoAdjust="0"/>
    <p:restoredTop sz="94660"/>
  </p:normalViewPr>
  <p:slideViewPr>
    <p:cSldViewPr>
      <p:cViewPr>
        <p:scale>
          <a:sx n="94" d="100"/>
          <a:sy n="94" d="100"/>
        </p:scale>
        <p:origin x="-1434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B05A-B575-4A5E-A500-05139B911020}" type="datetimeFigureOut">
              <a:rPr lang="es-CO" smtClean="0"/>
              <a:t>12/08/2014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17826-9F00-49BF-A40C-A494ABD20154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B05A-B575-4A5E-A500-05139B911020}" type="datetimeFigureOut">
              <a:rPr lang="es-CO" smtClean="0"/>
              <a:t>12/08/2014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17826-9F00-49BF-A40C-A494ABD20154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B05A-B575-4A5E-A500-05139B911020}" type="datetimeFigureOut">
              <a:rPr lang="es-CO" smtClean="0"/>
              <a:t>12/08/2014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17826-9F00-49BF-A40C-A494ABD20154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B05A-B575-4A5E-A500-05139B911020}" type="datetimeFigureOut">
              <a:rPr lang="es-CO" smtClean="0"/>
              <a:t>12/08/2014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17826-9F00-49BF-A40C-A494ABD20154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B05A-B575-4A5E-A500-05139B911020}" type="datetimeFigureOut">
              <a:rPr lang="es-CO" smtClean="0"/>
              <a:t>12/08/2014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17826-9F00-49BF-A40C-A494ABD20154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B05A-B575-4A5E-A500-05139B911020}" type="datetimeFigureOut">
              <a:rPr lang="es-CO" smtClean="0"/>
              <a:t>12/08/2014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17826-9F00-49BF-A40C-A494ABD20154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B05A-B575-4A5E-A500-05139B911020}" type="datetimeFigureOut">
              <a:rPr lang="es-CO" smtClean="0"/>
              <a:t>12/08/2014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17826-9F00-49BF-A40C-A494ABD20154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B05A-B575-4A5E-A500-05139B911020}" type="datetimeFigureOut">
              <a:rPr lang="es-CO" smtClean="0"/>
              <a:t>12/08/2014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17826-9F00-49BF-A40C-A494ABD20154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B05A-B575-4A5E-A500-05139B911020}" type="datetimeFigureOut">
              <a:rPr lang="es-CO" smtClean="0"/>
              <a:t>12/08/2014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17826-9F00-49BF-A40C-A494ABD20154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B05A-B575-4A5E-A500-05139B911020}" type="datetimeFigureOut">
              <a:rPr lang="es-CO" smtClean="0"/>
              <a:t>12/08/2014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17826-9F00-49BF-A40C-A494ABD20154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B05A-B575-4A5E-A500-05139B911020}" type="datetimeFigureOut">
              <a:rPr lang="es-CO" smtClean="0"/>
              <a:t>12/08/2014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17826-9F00-49BF-A40C-A494ABD20154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5B05A-B575-4A5E-A500-05139B911020}" type="datetimeFigureOut">
              <a:rPr lang="es-CO" smtClean="0"/>
              <a:t>12/08/2014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17826-9F00-49BF-A40C-A494ABD20154}" type="slidenum">
              <a:rPr lang="es-CO" smtClean="0"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/>
              <a:t>TIPOS DE VEGETALES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dirty="0" smtClean="0"/>
              <a:t>MELISA GOMEZ OCHOA</a:t>
            </a:r>
          </a:p>
          <a:p>
            <a:r>
              <a:rPr lang="es-CO" dirty="0" smtClean="0"/>
              <a:t>9°2</a:t>
            </a:r>
            <a:endParaRPr lang="es-CO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s-CO" sz="8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FALLASTE</a:t>
            </a:r>
            <a:endParaRPr lang="es-CO" sz="8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7170" name="Picture 2" descr="http://us.123rf.com/400wm/400/400/yayayoy/yayayoy1103/yayayoy110300002/8950362-smutna-emotik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916832"/>
            <a:ext cx="3810000" cy="3810000"/>
          </a:xfrm>
          <a:prstGeom prst="rect">
            <a:avLst/>
          </a:prstGeom>
          <a:noFill/>
        </p:spPr>
      </p:pic>
      <p:sp>
        <p:nvSpPr>
          <p:cNvPr id="6" name="5 Llamada de flecha a la izquierda">
            <a:hlinkClick r:id="rId3" action="ppaction://hlinksldjump"/>
          </p:cNvPr>
          <p:cNvSpPr/>
          <p:nvPr/>
        </p:nvSpPr>
        <p:spPr>
          <a:xfrm>
            <a:off x="611560" y="4653136"/>
            <a:ext cx="1152128" cy="648072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s-CO" sz="8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ZANAHORIA</a:t>
            </a:r>
            <a:endParaRPr lang="es-CO" sz="8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4" name="3 Elipse">
            <a:hlinkClick r:id="rId2" action="ppaction://hlinksldjump"/>
          </p:cNvPr>
          <p:cNvSpPr/>
          <p:nvPr/>
        </p:nvSpPr>
        <p:spPr>
          <a:xfrm>
            <a:off x="323528" y="2204864"/>
            <a:ext cx="3168352" cy="93610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BRANCH</a:t>
            </a:r>
            <a:endParaRPr lang="es-CO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4 Elipse">
            <a:hlinkClick r:id="rId3" action="ppaction://hlinksldjump"/>
          </p:cNvPr>
          <p:cNvSpPr/>
          <p:nvPr/>
        </p:nvSpPr>
        <p:spPr>
          <a:xfrm>
            <a:off x="395536" y="3933056"/>
            <a:ext cx="3024336" cy="79208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CARROT</a:t>
            </a:r>
            <a:endParaRPr lang="es-CO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5 Elipse">
            <a:hlinkClick r:id="rId2" action="ppaction://hlinksldjump"/>
          </p:cNvPr>
          <p:cNvSpPr/>
          <p:nvPr/>
        </p:nvSpPr>
        <p:spPr>
          <a:xfrm>
            <a:off x="323528" y="5517232"/>
            <a:ext cx="2808312" cy="79208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YUCCA</a:t>
            </a:r>
            <a:endParaRPr lang="es-CO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1506" name="Picture 2" descr="http://static.enterbio.es/media/catalog/product/cache/1/image/9df78eab33525d08d6e5fb8d27136e95/z/a/zanahorias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2780928"/>
            <a:ext cx="4413515" cy="331013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s-CO" sz="8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MUY BIEN</a:t>
            </a:r>
            <a:endParaRPr lang="es-CO" sz="8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1026" name="Picture 2" descr="http://www.dreamstime.com/happy-yellow-smile-face-thumb39474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628800"/>
            <a:ext cx="3810000" cy="3810000"/>
          </a:xfrm>
          <a:prstGeom prst="rect">
            <a:avLst/>
          </a:prstGeom>
          <a:noFill/>
        </p:spPr>
      </p:pic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475656" y="5661248"/>
          <a:ext cx="6264700" cy="51485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26470"/>
                <a:gridCol w="626470"/>
                <a:gridCol w="626470"/>
                <a:gridCol w="626470"/>
                <a:gridCol w="626470"/>
                <a:gridCol w="626470"/>
                <a:gridCol w="626470"/>
                <a:gridCol w="626470"/>
                <a:gridCol w="626470"/>
                <a:gridCol w="626470"/>
              </a:tblGrid>
              <a:tr h="514856"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1</a:t>
                      </a:r>
                      <a:endParaRPr lang="es-CO" dirty="0"/>
                    </a:p>
                  </a:txBody>
                  <a:tcPr>
                    <a:solidFill>
                      <a:srgbClr val="DF27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2</a:t>
                      </a:r>
                      <a:endParaRPr lang="es-CO" dirty="0"/>
                    </a:p>
                  </a:txBody>
                  <a:tcPr>
                    <a:solidFill>
                      <a:srgbClr val="DF27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3</a:t>
                      </a:r>
                      <a:endParaRPr lang="es-CO" dirty="0"/>
                    </a:p>
                  </a:txBody>
                  <a:tcPr>
                    <a:solidFill>
                      <a:srgbClr val="DF27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4</a:t>
                      </a:r>
                      <a:endParaRPr lang="es-CO" dirty="0"/>
                    </a:p>
                  </a:txBody>
                  <a:tcPr>
                    <a:solidFill>
                      <a:srgbClr val="DF27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5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6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7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8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9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10</a:t>
                      </a:r>
                      <a:endParaRPr lang="es-CO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6 Llamada de flecha a la derecha">
            <a:hlinkClick r:id="rId3" action="ppaction://hlinksldjump"/>
          </p:cNvPr>
          <p:cNvSpPr/>
          <p:nvPr/>
        </p:nvSpPr>
        <p:spPr>
          <a:xfrm>
            <a:off x="8100392" y="4437112"/>
            <a:ext cx="792088" cy="648072"/>
          </a:xfrm>
          <a:prstGeom prst="righ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s-CO" sz="8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FALLASTE</a:t>
            </a:r>
            <a:endParaRPr lang="es-CO" sz="8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7170" name="Picture 2" descr="http://us.123rf.com/400wm/400/400/yayayoy/yayayoy1103/yayayoy110300002/8950362-smutna-emotik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916832"/>
            <a:ext cx="3810000" cy="3810000"/>
          </a:xfrm>
          <a:prstGeom prst="rect">
            <a:avLst/>
          </a:prstGeom>
          <a:noFill/>
        </p:spPr>
      </p:pic>
      <p:sp>
        <p:nvSpPr>
          <p:cNvPr id="6" name="5 Llamada de flecha a la izquierda">
            <a:hlinkClick r:id="rId3" action="ppaction://hlinksldjump"/>
          </p:cNvPr>
          <p:cNvSpPr/>
          <p:nvPr/>
        </p:nvSpPr>
        <p:spPr>
          <a:xfrm>
            <a:off x="611560" y="4653136"/>
            <a:ext cx="1152128" cy="648072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s-CO" sz="8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CALABACINES</a:t>
            </a:r>
            <a:endParaRPr lang="es-CO" sz="8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4" name="3 Elipse">
            <a:hlinkClick r:id="rId2" action="ppaction://hlinksldjump"/>
          </p:cNvPr>
          <p:cNvSpPr/>
          <p:nvPr/>
        </p:nvSpPr>
        <p:spPr>
          <a:xfrm>
            <a:off x="323528" y="2204864"/>
            <a:ext cx="3168352" cy="93610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ZUCCHINIS</a:t>
            </a:r>
            <a:endParaRPr lang="es-CO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4 Elipse">
            <a:hlinkClick r:id="rId3" action="ppaction://hlinksldjump"/>
          </p:cNvPr>
          <p:cNvSpPr/>
          <p:nvPr/>
        </p:nvSpPr>
        <p:spPr>
          <a:xfrm>
            <a:off x="395536" y="3933056"/>
            <a:ext cx="3024336" cy="93610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CULTIVATED FIELD</a:t>
            </a:r>
            <a:endParaRPr lang="es-CO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5 Elipse">
            <a:hlinkClick r:id="rId3" action="ppaction://hlinksldjump"/>
          </p:cNvPr>
          <p:cNvSpPr/>
          <p:nvPr/>
        </p:nvSpPr>
        <p:spPr>
          <a:xfrm>
            <a:off x="323528" y="5517232"/>
            <a:ext cx="2808312" cy="79208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FLOWER</a:t>
            </a:r>
            <a:endParaRPr lang="es-CO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4578" name="Picture 2" descr="http://www.angel-juicer.es/Sites/229/WebExplorer/Images/Juices/Vegetables/Marrow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2780928"/>
            <a:ext cx="4449429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s-CO" sz="8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MUY BIEN</a:t>
            </a:r>
            <a:endParaRPr lang="es-CO" sz="8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1026" name="Picture 2" descr="http://www.dreamstime.com/happy-yellow-smile-face-thumb39474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628800"/>
            <a:ext cx="3810000" cy="3810000"/>
          </a:xfrm>
          <a:prstGeom prst="rect">
            <a:avLst/>
          </a:prstGeom>
          <a:noFill/>
        </p:spPr>
      </p:pic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475656" y="5661248"/>
          <a:ext cx="6264700" cy="51485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26470"/>
                <a:gridCol w="626470"/>
                <a:gridCol w="626470"/>
                <a:gridCol w="626470"/>
                <a:gridCol w="626470"/>
                <a:gridCol w="626470"/>
                <a:gridCol w="626470"/>
                <a:gridCol w="626470"/>
                <a:gridCol w="626470"/>
                <a:gridCol w="626470"/>
              </a:tblGrid>
              <a:tr h="514856"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1</a:t>
                      </a:r>
                      <a:endParaRPr lang="es-CO" dirty="0"/>
                    </a:p>
                  </a:txBody>
                  <a:tcPr>
                    <a:solidFill>
                      <a:srgbClr val="DF27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2</a:t>
                      </a:r>
                      <a:endParaRPr lang="es-CO" dirty="0"/>
                    </a:p>
                  </a:txBody>
                  <a:tcPr>
                    <a:solidFill>
                      <a:srgbClr val="DF27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3</a:t>
                      </a:r>
                      <a:endParaRPr lang="es-CO" dirty="0"/>
                    </a:p>
                  </a:txBody>
                  <a:tcPr>
                    <a:solidFill>
                      <a:srgbClr val="DF27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4</a:t>
                      </a:r>
                      <a:endParaRPr lang="es-CO" dirty="0"/>
                    </a:p>
                  </a:txBody>
                  <a:tcPr>
                    <a:solidFill>
                      <a:srgbClr val="DF27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5</a:t>
                      </a:r>
                      <a:endParaRPr lang="es-CO" dirty="0"/>
                    </a:p>
                  </a:txBody>
                  <a:tcPr>
                    <a:solidFill>
                      <a:srgbClr val="DF27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6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7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8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9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10</a:t>
                      </a:r>
                      <a:endParaRPr lang="es-CO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6 Llamada de flecha a la derecha">
            <a:hlinkClick r:id="rId3" action="ppaction://hlinksldjump"/>
          </p:cNvPr>
          <p:cNvSpPr/>
          <p:nvPr/>
        </p:nvSpPr>
        <p:spPr>
          <a:xfrm>
            <a:off x="8100392" y="4437112"/>
            <a:ext cx="792088" cy="648072"/>
          </a:xfrm>
          <a:prstGeom prst="righ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s-CO" sz="8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FALLASTE</a:t>
            </a:r>
            <a:endParaRPr lang="es-CO" sz="8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7170" name="Picture 2" descr="http://us.123rf.com/400wm/400/400/yayayoy/yayayoy1103/yayayoy110300002/8950362-smutna-emotik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916832"/>
            <a:ext cx="3810000" cy="3810000"/>
          </a:xfrm>
          <a:prstGeom prst="rect">
            <a:avLst/>
          </a:prstGeom>
          <a:noFill/>
        </p:spPr>
      </p:pic>
      <p:sp>
        <p:nvSpPr>
          <p:cNvPr id="6" name="5 Llamada de flecha a la izquierda">
            <a:hlinkClick r:id="rId3" action="ppaction://hlinksldjump"/>
          </p:cNvPr>
          <p:cNvSpPr/>
          <p:nvPr/>
        </p:nvSpPr>
        <p:spPr>
          <a:xfrm>
            <a:off x="611560" y="4653136"/>
            <a:ext cx="1152128" cy="648072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s-CO" sz="8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PATATAS DULCES</a:t>
            </a:r>
            <a:endParaRPr lang="es-CO" sz="8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4" name="3 Elipse">
            <a:hlinkClick r:id="rId2" action="ppaction://hlinksldjump"/>
          </p:cNvPr>
          <p:cNvSpPr/>
          <p:nvPr/>
        </p:nvSpPr>
        <p:spPr>
          <a:xfrm>
            <a:off x="323528" y="2204864"/>
            <a:ext cx="3168352" cy="93610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RAIN</a:t>
            </a:r>
            <a:endParaRPr lang="es-CO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4 Elipse">
            <a:hlinkClick r:id="rId3" action="ppaction://hlinksldjump"/>
          </p:cNvPr>
          <p:cNvSpPr/>
          <p:nvPr/>
        </p:nvSpPr>
        <p:spPr>
          <a:xfrm>
            <a:off x="395536" y="3933056"/>
            <a:ext cx="3024336" cy="93610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SWEET POTATOES</a:t>
            </a:r>
            <a:endParaRPr lang="es-CO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5 Elipse">
            <a:hlinkClick r:id="rId2" action="ppaction://hlinksldjump"/>
          </p:cNvPr>
          <p:cNvSpPr/>
          <p:nvPr/>
        </p:nvSpPr>
        <p:spPr>
          <a:xfrm>
            <a:off x="395536" y="5553236"/>
            <a:ext cx="2880320" cy="9001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LOT</a:t>
            </a:r>
            <a:endParaRPr lang="es-CO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9698" name="Picture 2" descr="http://upload.wikimedia.org/wikipedia/commons/3/38/5aday_sweet_pota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2852936"/>
            <a:ext cx="4374786" cy="30963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noFill/>
          <a:ln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s-CO" sz="8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MUY BIEN</a:t>
            </a:r>
            <a:endParaRPr lang="es-CO" sz="8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1026" name="Picture 2" descr="http://www.dreamstime.com/happy-yellow-smile-face-thumb39474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628800"/>
            <a:ext cx="3810000" cy="3810000"/>
          </a:xfrm>
          <a:prstGeom prst="rect">
            <a:avLst/>
          </a:prstGeom>
          <a:noFill/>
        </p:spPr>
      </p:pic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475656" y="5661248"/>
          <a:ext cx="6264700" cy="51485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26470"/>
                <a:gridCol w="626470"/>
                <a:gridCol w="626470"/>
                <a:gridCol w="626470"/>
                <a:gridCol w="626470"/>
                <a:gridCol w="626470"/>
                <a:gridCol w="626470"/>
                <a:gridCol w="626470"/>
                <a:gridCol w="626470"/>
                <a:gridCol w="626470"/>
              </a:tblGrid>
              <a:tr h="514856"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1</a:t>
                      </a:r>
                      <a:endParaRPr lang="es-CO" dirty="0"/>
                    </a:p>
                  </a:txBody>
                  <a:tcPr>
                    <a:solidFill>
                      <a:srgbClr val="DF27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2</a:t>
                      </a:r>
                      <a:endParaRPr lang="es-CO" dirty="0"/>
                    </a:p>
                  </a:txBody>
                  <a:tcPr>
                    <a:solidFill>
                      <a:srgbClr val="DF27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3</a:t>
                      </a:r>
                      <a:endParaRPr lang="es-CO" dirty="0"/>
                    </a:p>
                  </a:txBody>
                  <a:tcPr>
                    <a:solidFill>
                      <a:srgbClr val="DF27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4</a:t>
                      </a:r>
                      <a:endParaRPr lang="es-CO" dirty="0"/>
                    </a:p>
                  </a:txBody>
                  <a:tcPr>
                    <a:solidFill>
                      <a:srgbClr val="DF27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5</a:t>
                      </a:r>
                      <a:endParaRPr lang="es-CO" dirty="0"/>
                    </a:p>
                  </a:txBody>
                  <a:tcPr>
                    <a:solidFill>
                      <a:srgbClr val="DF27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6</a:t>
                      </a:r>
                      <a:endParaRPr lang="es-CO" dirty="0"/>
                    </a:p>
                  </a:txBody>
                  <a:tcPr>
                    <a:solidFill>
                      <a:srgbClr val="DF27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7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8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9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10</a:t>
                      </a:r>
                      <a:endParaRPr lang="es-CO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6 Llamada de flecha a la derecha">
            <a:hlinkClick r:id="rId3" action="ppaction://hlinksldjump"/>
          </p:cNvPr>
          <p:cNvSpPr/>
          <p:nvPr/>
        </p:nvSpPr>
        <p:spPr>
          <a:xfrm>
            <a:off x="8100392" y="4437112"/>
            <a:ext cx="792088" cy="648072"/>
          </a:xfrm>
          <a:prstGeom prst="righ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s-CO" sz="8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FALLASTE</a:t>
            </a:r>
            <a:endParaRPr lang="es-CO" sz="8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7170" name="Picture 2" descr="http://us.123rf.com/400wm/400/400/yayayoy/yayayoy1103/yayayoy110300002/8950362-smutna-emotik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916832"/>
            <a:ext cx="3810000" cy="3810000"/>
          </a:xfrm>
          <a:prstGeom prst="rect">
            <a:avLst/>
          </a:prstGeom>
          <a:noFill/>
        </p:spPr>
      </p:pic>
      <p:sp>
        <p:nvSpPr>
          <p:cNvPr id="6" name="5 Llamada de flecha a la izquierda">
            <a:hlinkClick r:id="rId3" action="ppaction://hlinksldjump"/>
          </p:cNvPr>
          <p:cNvSpPr/>
          <p:nvPr/>
        </p:nvSpPr>
        <p:spPr>
          <a:xfrm>
            <a:off x="611560" y="4653136"/>
            <a:ext cx="1152128" cy="648072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s-CO" sz="8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TOMATES</a:t>
            </a:r>
            <a:endParaRPr lang="es-CO" sz="8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4" name="3 Elipse">
            <a:hlinkClick r:id="rId2" action="ppaction://hlinksldjump"/>
          </p:cNvPr>
          <p:cNvSpPr/>
          <p:nvPr/>
        </p:nvSpPr>
        <p:spPr>
          <a:xfrm>
            <a:off x="683568" y="2204864"/>
            <a:ext cx="2376264" cy="79208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BEAN</a:t>
            </a:r>
            <a:endParaRPr lang="es-CO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4 Elipse">
            <a:hlinkClick r:id="rId2" action="ppaction://hlinksldjump"/>
          </p:cNvPr>
          <p:cNvSpPr/>
          <p:nvPr/>
        </p:nvSpPr>
        <p:spPr>
          <a:xfrm>
            <a:off x="611560" y="3717032"/>
            <a:ext cx="2592288" cy="79208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LETTUCE</a:t>
            </a:r>
            <a:endParaRPr lang="es-CO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5 Elipse">
            <a:hlinkClick r:id="rId3" action="ppaction://hlinksldjump"/>
          </p:cNvPr>
          <p:cNvSpPr/>
          <p:nvPr/>
        </p:nvSpPr>
        <p:spPr>
          <a:xfrm>
            <a:off x="323528" y="5517232"/>
            <a:ext cx="2808312" cy="79208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TOMATO</a:t>
            </a:r>
            <a:endParaRPr lang="es-CO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0" name="Picture 2" descr="http://www.frutasdelcinca.es/blog/wp-content/uploads/tomat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852936"/>
            <a:ext cx="3744416" cy="26852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s-CO" sz="8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BERENJENAS</a:t>
            </a:r>
            <a:endParaRPr lang="es-CO" sz="8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4" name="3 Elipse">
            <a:hlinkClick r:id="rId2" action="ppaction://hlinksldjump"/>
          </p:cNvPr>
          <p:cNvSpPr/>
          <p:nvPr/>
        </p:nvSpPr>
        <p:spPr>
          <a:xfrm>
            <a:off x="323528" y="2204864"/>
            <a:ext cx="3168352" cy="93610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LAND</a:t>
            </a:r>
            <a:endParaRPr lang="es-CO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4 Elipse">
            <a:hlinkClick r:id="rId2" action="ppaction://hlinksldjump"/>
          </p:cNvPr>
          <p:cNvSpPr/>
          <p:nvPr/>
        </p:nvSpPr>
        <p:spPr>
          <a:xfrm>
            <a:off x="395536" y="3933056"/>
            <a:ext cx="3024336" cy="79208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APPLE</a:t>
            </a:r>
            <a:endParaRPr lang="es-CO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5 Elipse">
            <a:hlinkClick r:id="rId3" action="ppaction://hlinksldjump"/>
          </p:cNvPr>
          <p:cNvSpPr/>
          <p:nvPr/>
        </p:nvSpPr>
        <p:spPr>
          <a:xfrm>
            <a:off x="323528" y="5517232"/>
            <a:ext cx="3024336" cy="86409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AUBERGINES</a:t>
            </a:r>
            <a:endParaRPr lang="es-CO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2770" name="AutoShape 2" descr="data:image/jpeg;base64,/9j/4AAQSkZJRgABAQAAAQABAAD/2wCEAAkGBxQTEBUUEhQVFhUUGBQVFRUUFRQXFBUUFBQWFhcXFxQYHCggGholHBQXITEhJSkrLi4uFx8zODMsNygtLisBCgoKDg0OGhAQGCwkHyQsLCwsLCwsLCwsLCwsLCwsLCwsLCwsLCwsLCwsLCssLCwsLCwsLCwsLCwsLCwsLCwsLP/AABEIAN4A4wMBIgACEQEDEQH/xAAcAAAABwEBAAAAAAAAAAAAAAAAAQIDBAUGBwj/xABCEAABAwIDBQQIBAQEBgMAAAABAAIDBBEFITEGEkFRYSJxgZEHEzJCobHB0VJi4fAUI4KSM1NyshVDVHPC0hYkNP/EABkBAAMBAQEAAAAAAAAAAAAAAAABAgMEBf/EACYRAAICAgICAQQDAQAAAAAAAAABAhEDIRIxBEFREzJhcSIjQgX/2gAMAwEAAhEDEQA/AO2IkaCoAkEEEABBBBAAQQQQAESNBABIJg1cd7b7b8t4J0O5JKSfTAUiuotXXsj9twHTj5KmqNo+DAB1KzyZ4Q7Ym0aK6adUMGrm+YWNqcVe7V5N+uXkkxSk5Arkl56/yieZso6tjjYOBPJPrOYRATI0i9hmStGunx8sskbaKTsCJGiW4wIFBNyyBoJOgQ3QBySBouTZIina4XaQR0WE2n2ldezNMwLHPj+imbE4U8gTy7wzvGCfauNSOXJc8c/KfGK0KzZJQRWRroGBBBBAAQQQQA8ggggAIkEEAGgiQQAEEFW43iggjvq45AfUqZzUIuUugsslR7S15Y0MabEi57uSp6HaF7pM3E9Pd7rKrxyvL5XE/DgOC83P5qnjqOrIctaC/i/mnG1r2jJxHcSFWetFtM7+CAfquBSrozsflnJJuetymjJ5JN8u9HYDVTyAeB4nT5p2lqwDpkq+oq+qmYDSGeZreGrujRr9lcE5OkCN/g7f5TTa28L+B0U5RqioZEwue4Na0cfkAsjiG0zpTux3Yzn7x7zw7l7byQwxSNro2ocOemvRGszsjKC6QDWzbnxK0ckgAuVpjnyjyBMbrKpsbC5xyHxWL2h2gdbs2Adl1apeLVBkJc/JjQbDhb6lZKlP8TU+rsCHaN4jlbmuHPmc3xiKT9ItdmMANRL6yb/DZbLg92tu7mujNHJNUVI2ONrGiwaAE9ZdmHEscaGlQEEECtRgQQQQAEEEEAPII0EgEoJVkEwEoWRoXSAJYT0iVW69jb+5e1+bj9lug8HQjLXPRcT2mxEy1UrnG/acB0a0kAfBcXny/r4/JnkeidQVPG+eiOqlzuqqmksB3n6KaM7LyF0ZD4OQ80sNyy8U6YuJyFhbmcuA+qMDkbcbfrxUX8DCY7l4n96KPUFSZLqE5m8bXVxxtvSGQnnPO61MVWylo5WtfaqeG9loO8xriLC/A2N/FZirxqmo3f8AUTDSMX9Wx35ne8egy71Dhpqusc6ST+W15LiGjduSbnPUr1PH8Sa29Fxg+x+Su/zH2P53Z/E3VhhN5yWwuabZuN/ZB0+SEGzELR2syrfBw2m3hGOy7UcbjIW87LafhxjG2y1BFphEYgDtx7rm28Xbudrmw4DirB8plbY7wuL6/DIqroZ27lnZ2JNsyC453J7zko89QBIS126bDLePEa2056LFtpV6Hx9CcbY4WBaSzMuLbkZaA91/NK2bkhpn78zmsLhcc887eF9VLpaw7v8AMI62IIILe5ZrbbBhUxMsSHtJLSDlYjMfAIwQX1ESo7OlU+O07/ZmZ4m3zVg0gi4NxzGi8rz/AMRTHKQ9R+hVpgvpEngIvcdWO3fNnslepSNfps9KorLnGzPpXppSGTu3HH3iLedsl0WGZr2hzCHNcLhwNwRzBUtUS1QqyJKRJCCQRIIAkII0EgEucALk2A1JyHmquqx6Nul393s+as5oQ9pa4XB1VHiOFFubBdvxHeFz+RLJFXBCd+imxLbB5DmxsDL5b1yXDu6rJf8AEXxv34nOa7mDr38/FXVdBYk2Fu5U08Y5LyZ5ZzdyZi2yHHijmPEkTix/Ejj0I4g8iqKruSXA31Lh3nVWNe2/IW4i6i0uHyF2+7sRke273jkbNGpyIz06pwjKWooSTYuhfdp6WKtqZ1hc6dch58lTulYxxEe89x4AX+GiDaKpl4NjH5iXOt3DILpj/wA2cvudFrG/Zdy4swG5Jcfyi/x0VfV7Vtbput/1G58ghFspf/Eke899m+QUPEW0dL2WRtll4N9rPquzH4GKHey1BC48XfK0vLiyIavd2GHo0auPd5hQ/wDiEtQ71VG1wBydKfaI42PAKwwzZiaqcJKokN92MZADlbgFq7QUUejRyAGZXXHGl0qLUUiBs5sdFTtEk1nP4l2gPS/zUrEsaYLhh0WJ2j2ufK+wdZo0aPrzWcfi54k3V2kbRxN9m5ixkyztiac3XufwtGZNlYYjUjtRxWfK0NJj97dOQJHhp16rn+BYw2EVEoID2xbsV7XMj3tAsOOQJPcqFmISBxcHvDzclwc4PJdrdwN81hNcmV9PZ2KtxVlMwGTca4ixG/d4Nr5MzJJ+gWZG1b5Jg2KMEXJc55Icc+FvDXyXPo3kuuSSTqSSSe88VtNlKcanXifLJKHjxfYNUb3DKoyF2+GtILdxrfwubck35kHyCViOIbsYe4XHaHiDnY+CpoK60ruAY0G9+FnDTof9yqNs8YLY4IhrZznDqbD5lyyUFHNSMVD+RQY3PvvLuB06BU9Nh5leAOKelqC7VaPZOkud6y7kuR19Iag2GcRm+3gtNspX1mFOzvNSE/zIxm5n52Dgemh+K0dJFknzDkqcEYN32b7D62OeJssTg9jxdrhxH0PAjhZPrnHo9rvUV01F/wAuRvr4hwa4G0gHQgg26HmukLBqjGSphIIIJCH0EEEgAggggBiWijcbuY0nmQFmNqdlQ5nrKZg9YNY97dDweRJs0/ArXKrxzE/Uss3/ABHZNHzJ7llkhDi+SFxs55QYC51/4lvqyDZrMibji7ge5VfpDxKKmYxpiEpe1zM3ua5rQAd4EDW+7nbiVtt8OOTrhgJc7W7u/wDfBYjHKBtVIHvF91u6B3uJ+Vll4yXUS4JIyWBbSsjADgD+bj4rX02Lsez1lwIxq46eHM9yzOKYfSU57TQ93CMHL+vkOiaw2lnxGQNPYibbJos0DkAu6/SG1fRcDFJa2T1NLdkfvynW3RX2AbDRwy+scS93Au4X4q9wPA46eMNYLAaniepVdtRtIyBpAN3W0H1KpISXwPY/j0dO0hubrcOC5Hj+OPmeXE6qNjWOOmeSST8vJUM06UpG8YqI5NOo5kTTnpO8s2weQdDke8mglgpIFIeiOa1uHYgIYre8R5LJ0zSTlwVpBC5xWsdCsnw4m8Sb4z13gdC3kemQ8lU4vizqiYyOyGQa0aBo/Uk+Kk47OIoxE32nZuPIKgjKiSV2JStlxTOut/szYADu8VzvDXdsLcYPP5BbYy5M39GQnJ6gNBJWdbirY27znAAZ5rD7Q7XvlLmxuIaTbLiFcnRKVmx2TxQPx+JxNmhkzRf/ALTzn5Lty4P6CsIfJWOqnA7kLHNaT7z5AW5dwv5ru655GeVq9AQQQUmY+giSJJQ0XcQB1SAcRKnrdoYmcb/ALP1207Xg9rLkP3msJZ4rrYGtmxFg9k7x5DTxOiyuKTb82eW803OeXAAclSHHzvENaTccL20y+yOTE2NjdLM71bW573M/htxPRcs8ksmqFbsmSyiKJ4yBs4DP4k/FcwxzazdBjpzc6GXuysz7qDtdtdJVuLWXZFwbxdbQu+yXslsi+pcHP7MYIueLug+66sGFxNlHVsPY3AJKqXeffc4u5nvXYKCgipmWaA0DU/dR9+GihDWgAAZAarnu1G1heSGnxvkPBdqSSCnI0G0+3bGBzIhc6b32XK8WxV0riXEklRauruSSdVXvcpcjRRUQ5Jkw4pVkW6oIdsShZL3UkpE1QV1IpaUuPII4KfiVb4bDvm2jRqVSVdgLpqfg0ZcVLq6psEd/ePsjmfsna2pZC3IZnQcT+izcwdK8ueQSfIDgB0S5jIc0pc4ucbk5kpIKtGYZdSYcHHHPxQNRZU0tQWuB5G6tY8ec0EM4k5nlwyTzKBgJFhkn46Vl/ZHkri36Y+innrZZjYku6BaPZPYySeRu+MicmcT3ngFa4DhTpXhsbczyGneeS7Hs1g7KZlhm8+076DonVbZMp/BY7OYQylgbEwAW1txKtgmYynQVDMhSCJBIB5Y7FaCskeQBxPbLgG26ch0WxSS5ZZMamqYGJh2DLzeoncfyx/8As77K4g2PpGC24XdXOJPwsrwvUHFMSZBE6WQ2awEk9yccUF0gKfaTE6TDacyvY2+jGgAve62gv3Lz1tTtRLWzF7zZovuMbkxg5AfVPbc7SyV9UXkncHZjZfINv81SerAFuPFaKKOjHD2XmyGFiaUb+gI8c11uarjpoeyM7ZAc1yvZKUtlby07gtjtDiTI2AvzPujiStorQSWzP49i0kpJc6zeXBYyuqrkgafNS8WxF0jjw6DgqaQKJMtKhDjdANQa1KJUi/YN1JITrGFOyQWGatRIbIJT0EKXFDcp5zC53q2f1HkoeiRDbvcGN8TyVxUVLKaMNGbzo36u5KVhOEO9mIXd7zzo3qevRXNJsZHvEykyOOd3H6LNyD9HPpKkvcXONydSU9DIOYXV6bAoW5BjR4BTY9n4ne4w/wBIU8wpnLYKgAaqQ2pJ9ht+ug8105+x9M7WJl+YFj5hFFskyPNjGutwdmfAnJWpL2Pk0c9w3CpJD2Wl7zyB3R0WxwXYJ5O9O7dHIZu+wWqoJQ3s23bcLWPkriGS62SSIlJsbwrDo4G7sbQ0ceZ7zxV3TlQo1KhSZBYxlPAqNGU+0qQHLokSCQEgpJCUgUANFq4d6atqPWSfwkR7EZ/mEcX628Pmus7ZY0KOjkm94DdYOb3ZN+d/BeaPUvqZ7Nu5xOZ5uOZJKpI0xxt2V8eQv4DolRsutv8A/ELR2z3uPJVT8GMZuR56q+DOnkukV9FUeq7RyI0UXEcVdISSSjr6c6qqkCUnQUKc9NON0RcgVk3YmHmcgpEFNvd415pFFqr2GAMfvcLZj6LWETNsapqQAbzuWnVV1WblT62rByboqqaoseZVSZIo3Fmtzc74LRYJhXaaxub3e07kOJVThUVgX8Tx+g+62GxYvI88g0ed/ssJaVk3s1OH0LY2brRkOPM9eqE9FvG+8RzA4+KlPcbZC/RChqmEOJIAabOLjYNNuN9FhfotL2OwUbbNBz0OepspYjIflpqRb4rL1+3lJAbdqYj/ACwAB/U4geV1XRelmMH/APK63P1ovb+1Lg2VaR0Wjbv56dLZqQ9vq9cwchkT5lYzC/SlRPykbNCTxc1r2jxaSfgt3heIQzxh8MjJGfia4O8DbQ9Cq4smyPNh7JmjeAPEHiOoKhMpHRu3d4g8L5tcO4/ILRwxAaJqrpg4W0OoPEFPaJ0QYZSPa8x7P6K0gKh07btz10I4XUiNm7ppy5d3TotYz+SGixjTzUxCVICokUjRIJASURKCIoA4/wCnnFP8CnafxSO8ey3/AMk16N8EaymEjh2pCT3C9h8r+KpPTE/exQg8GMaPL9Vv9m2//Vit+ELWCNuookSUYPBU+J4S137Ga0jjZUeOYg2NhcVrZKs57tBg8cULnm3EDzyyXPqh+a0W1ePGd1uAyWWe5YZJejo+2Owr5pT3JtpQLliZctC4n2KsGTPflwUKmh3irhsYaLBaJ0gSG/VgNULDaEzSflGbj05d5UyoJtYZk5AcyVZ4fCWMEcbS95zdbi49eSS/JEmKmaALDIDIKx2Qq9yo3T74sO8Z/dNs2NrZ9S2Md5v5AfVO1Houq2jeZIx55Xc0+BzUynFqhJG4qa8MsGgvkPssbx6nkEwzZOSoO9VSWGojjyaPH99653T1ddQTfzN9pP8AmDfa4dHHXwK6dsptfHUWY/sScr5O/wBJ+iyaZZYUex1JGOzAwnm4bx83XS6rY+keO1Tx/wBoB8wrwOyyQgmvkdeSA2c6xj0WQuBMDnRnkbub5E3+Kxow+sw+YOaXRuByew3Y4cjwPcQu/wC6FX4pQMlYWPAIcE03Eal8lRsptW6qj3HNAlAzLcg7m4N4d2a1kbcs9bLiuKQy4fUgsJFjvRu5i/slda2fxllXTMmblvZOH4XjJw/fAhU17FKvQqeTdkIBzc3eHUtNj8CPJWFM64z1WbxTEA2siaNQM/6iB91qGaKUhPoOnO67d4aj6j981OaquaSzmH81vMH62VnGVrF2jNjiCCCYiQklGicgDg3pnpt2u9ZzaPMW+6vvR9jgkpmtPtNGhR+myhJa14HDPwy+y5rsfjRgls7NpvlnkfBapnTBcoHbqiXJcs2/xcuO4HZDX4fZauXHGmMkHgeOi43jNUXyucTmSfmVU5UghGnbIcrs0wSjcUhcxM5WBG0IgFMpIkyErJtFFYXUh6TF8kcoLiGN1Op5JNlthYfA6WTs8MgeXMjquq7KYC1jBln8VTbIYEBYkLfRxuYBut3ul7LJuyaLKCmAATuWibEhDTfW37zWcpGVbpg8ew45gkZNGgFvFJtIcYWX+I4VHOwslY1zTwI+XIrlG1GyzqN+9GSYyey73mHgCR8Cu0RR5WKj4lQNljcx4u1wsQntbJujDbJbTGVu5J7bdeThzH1WphlO8SbW4c/Fcrrad1FV2PuOGf4mH9PiF0HDZDYl2YNiM/dSlplraLgS71yOWR4J1tzqmKeRumXcE7S0xaSbk3N+5KnYaKLbjBxPSPsO2wFzD1A08RksR6NtpBTfxDJTZha17Add9p3SB1II/tXVqodkjouFYrTerlkA0a93lc2WkN3ElGooa59TVh2d3vGQOjRyPQBdcpRZoGfjmfNYH0c4A6MGeYWc8WY06tacyT1Nh3LT4ztFFTMu93QNGpPIBJtJg/gLHq/dkhYNS8H42HxK1MWi5ZsvVPra/wBY4dlnaI4NAvuN775+BXVIxktkqRnLscRokECJCIoIkAZnbzCvX0rgBctz624rgWI4K5ri5viF6feFz/bHZhoDpYmOI1c1lrjmQDqOiuL9FwnxZw2pnlY2xJ3fFU0hXQcTw62Ys5p0P74qhmomck5Rs3c0zLuCNkRPBXxpWjgh6nop4GToq4aPnkFZU7QByCWKYnQKXTYdzQ0KxhjN72RYfiP06rS7LYHvHfIy0HcOKYp6C9gB0XUcLwkRxtAGgAWU9aCw8MogALcFaDLgkUUZAIPDJPQvJNiLW+Kix0JaA5zm24Z+Kcp7t7NtNOR8VLZGAnmhLiHITFe2eqN6UUlxTJZzH0q0oD4pOYc0+FiPmVK2Vqt6mivwbu/2kt+iV6WjaCL/AFn/AGlUuy2IBtM0ZmxdkNc3FS3/ABLgjcwQtvcCxVgyTJUlDVh7btP3BVnGSQEJ/AP8j0zslyjGKtkNa6V7d9jJLlotc8hnlqQfBdUnNmkngFyuswGatLvV2AL7uc69uJAAGvBXjVtkNj1d6T5XC0ETY+rjvO8hl81RYZTVVfPlvPJ9qR99xvedB3BbDAvRdGCDM50h5Dst8hmfNdIwnCI4WhrGhoGgaAB8FsoRiJyI+ymAspYQxoz1c46udxJWiASWNsloskNBEgkA+iKMpJQAkqPMFIKakCYGQxzZqKa5tuE5kt0J5lvNY2s2AdfsyAjqCF1WVijPhVphs5I7Yst1dfuCQdnQ3guqS0YKiyYaOSdhZzMYMeSlwYR0W5dho5JP8AAlodmZpcOs4ZcR8wuhMjyVC+msr+CS7GnmAVll7QIZnjOo4X/ZTEAdvkuOXAclMncbZKoqKF7gS5xJJFgLgAXC55d6No9bL1qN7lDlDt0AE5Zm2ptwunI7lhB1zv8ARXfomhyO+8c7hOuTFOCCc8uA5JyQ5JLoUuzmfpeqMoWdXu8gB9VW7MMAiaM72Bz0zzyTG3U/8TiXqmnsx2YT3dp/zt3hWdH2dLW5clnJ6RcC/wAKpAwkj3syOqumusFUUEmWaer8REbOZOTWjMuPAAc1S0tCk9jePVtwIWZvlO6ANbHVX+C4U2GJrBw1PNx1KpNnMMIeZ5s5Xaco2n3R9StdCuiEeKMmx2OJPtakNTgVCFBGiRoACCCCBDySUopKQxJSHJZSSgBh7Uy5ilOCbITAjFiQWKSWpJamIiuiTLoVPLUkxoGVU0COgktdh7293EeB+anyRqvqYOIyIzB5FKS5IETrXSwMlCpqwHI5O5c+o5hTGlYFiS3ikU98ycr8E+iKKCwiqPa7G20lO6Q5vPZjb+J508Br4KXiuLRwM3nnP3WjNzjyA+q5fjsk1XN6yS4AyY0aMHfz5lCXLoEiBhEDm3e/OR+bidc87d981dQSgZk2UKkwdx1Lj/UfotDh2DNFju59bn5prBJ9lOVB0UrnewL/AJjk0ePHwVxRYaA7ed2nfiPDoBwCl0tJZWMUK1jjUTNuw6aNWUTUzDGpbAqYhxoSwkhLCQARokaBAQQQQA6USCCQxJRFKKSUAIKSQllEmA2QisllFZACLIrJyyFkAMliYmhUyyItQBQVlGHfuxHceCitkmZo7eA4PFz5j9VopIlGfTBOk+wtlYMUkGsY8HH7KPPiEzsmhrRzzcfjkrU0wRiAJcIhZmXYYXHeddxPE5lOR4QOS0nqQlMhCoLKmnwgclPiw4BT440+1qVgQmUqfbCpICVZFgMtYnQ1KARpAABGggkAEEEEwAgggg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32772" name="Picture 4" descr="http://1.bp.blogspot.com/-e7PGCdjkNBw/Uakw5gipagI/AAAAAAAAG8c/GFwyqXjj624/s1600/berenjena+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564904"/>
            <a:ext cx="3528392" cy="34578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s-CO" sz="8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MUY BIEN</a:t>
            </a:r>
            <a:endParaRPr lang="es-CO" sz="8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1026" name="Picture 2" descr="http://www.dreamstime.com/happy-yellow-smile-face-thumb39474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628800"/>
            <a:ext cx="3810000" cy="3810000"/>
          </a:xfrm>
          <a:prstGeom prst="rect">
            <a:avLst/>
          </a:prstGeom>
          <a:noFill/>
        </p:spPr>
      </p:pic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475656" y="5661248"/>
          <a:ext cx="6264700" cy="51485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26470"/>
                <a:gridCol w="626470"/>
                <a:gridCol w="626470"/>
                <a:gridCol w="626470"/>
                <a:gridCol w="626470"/>
                <a:gridCol w="626470"/>
                <a:gridCol w="626470"/>
                <a:gridCol w="626470"/>
                <a:gridCol w="626470"/>
                <a:gridCol w="626470"/>
              </a:tblGrid>
              <a:tr h="514856"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1</a:t>
                      </a:r>
                      <a:endParaRPr lang="es-CO" dirty="0"/>
                    </a:p>
                  </a:txBody>
                  <a:tcPr>
                    <a:solidFill>
                      <a:srgbClr val="DF27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2</a:t>
                      </a:r>
                      <a:endParaRPr lang="es-CO" dirty="0"/>
                    </a:p>
                  </a:txBody>
                  <a:tcPr>
                    <a:solidFill>
                      <a:srgbClr val="DF27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3</a:t>
                      </a:r>
                      <a:endParaRPr lang="es-CO" dirty="0"/>
                    </a:p>
                  </a:txBody>
                  <a:tcPr>
                    <a:solidFill>
                      <a:srgbClr val="DF27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4</a:t>
                      </a:r>
                      <a:endParaRPr lang="es-CO" dirty="0"/>
                    </a:p>
                  </a:txBody>
                  <a:tcPr>
                    <a:solidFill>
                      <a:srgbClr val="DF27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5</a:t>
                      </a:r>
                      <a:endParaRPr lang="es-CO" dirty="0"/>
                    </a:p>
                  </a:txBody>
                  <a:tcPr>
                    <a:solidFill>
                      <a:srgbClr val="DF27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6</a:t>
                      </a:r>
                      <a:endParaRPr lang="es-CO" dirty="0"/>
                    </a:p>
                  </a:txBody>
                  <a:tcPr>
                    <a:solidFill>
                      <a:srgbClr val="DF27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7</a:t>
                      </a:r>
                      <a:endParaRPr lang="es-CO" dirty="0"/>
                    </a:p>
                  </a:txBody>
                  <a:tcPr>
                    <a:solidFill>
                      <a:srgbClr val="DF27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8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9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10</a:t>
                      </a:r>
                      <a:endParaRPr lang="es-CO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6 Llamada de flecha a la derecha">
            <a:hlinkClick r:id="rId3" action="ppaction://hlinksldjump"/>
          </p:cNvPr>
          <p:cNvSpPr/>
          <p:nvPr/>
        </p:nvSpPr>
        <p:spPr>
          <a:xfrm>
            <a:off x="8100392" y="4437112"/>
            <a:ext cx="792088" cy="648072"/>
          </a:xfrm>
          <a:prstGeom prst="righ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s-CO" sz="8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FALLASTE</a:t>
            </a:r>
            <a:endParaRPr lang="es-CO" sz="8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7170" name="Picture 2" descr="http://us.123rf.com/400wm/400/400/yayayoy/yayayoy1103/yayayoy110300002/8950362-smutna-emotik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916832"/>
            <a:ext cx="3810000" cy="3810000"/>
          </a:xfrm>
          <a:prstGeom prst="rect">
            <a:avLst/>
          </a:prstGeom>
          <a:noFill/>
        </p:spPr>
      </p:pic>
      <p:sp>
        <p:nvSpPr>
          <p:cNvPr id="6" name="5 Llamada de flecha a la izquierda">
            <a:hlinkClick r:id="rId3" action="ppaction://hlinksldjump"/>
          </p:cNvPr>
          <p:cNvSpPr/>
          <p:nvPr/>
        </p:nvSpPr>
        <p:spPr>
          <a:xfrm>
            <a:off x="611560" y="4653136"/>
            <a:ext cx="1152128" cy="648072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s-CO" sz="8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pimentón</a:t>
            </a:r>
            <a:endParaRPr lang="es-CO" sz="8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4" name="3 Elipse">
            <a:hlinkClick r:id="rId2" action="ppaction://hlinksldjump"/>
          </p:cNvPr>
          <p:cNvSpPr/>
          <p:nvPr/>
        </p:nvSpPr>
        <p:spPr>
          <a:xfrm>
            <a:off x="323528" y="2204864"/>
            <a:ext cx="3168352" cy="93610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WORMS</a:t>
            </a:r>
            <a:endParaRPr lang="es-CO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4 Elipse">
            <a:hlinkClick r:id="rId2" action="ppaction://hlinksldjump"/>
          </p:cNvPr>
          <p:cNvSpPr/>
          <p:nvPr/>
        </p:nvSpPr>
        <p:spPr>
          <a:xfrm>
            <a:off x="395536" y="3933056"/>
            <a:ext cx="3024336" cy="79208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FRUITS</a:t>
            </a:r>
            <a:endParaRPr lang="es-CO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5 Elipse">
            <a:hlinkClick r:id="rId3" action="ppaction://hlinksldjump"/>
          </p:cNvPr>
          <p:cNvSpPr/>
          <p:nvPr/>
        </p:nvSpPr>
        <p:spPr>
          <a:xfrm>
            <a:off x="539552" y="5517232"/>
            <a:ext cx="2736304" cy="86409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PAPRIKA</a:t>
            </a:r>
            <a:endParaRPr lang="es-CO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2770" name="AutoShape 2" descr="data:image/jpeg;base64,/9j/4AAQSkZJRgABAQAAAQABAAD/2wCEAAkGBxQTEBUUEhQVFhUUGBQVFRUUFRQXFBUUFBQWFhcXFxQYHCggGholHBQXITEhJSkrLi4uFx8zODMsNygtLisBCgoKDg0OGhAQGCwkHyQsLCwsLCwsLCwsLCwsLCwsLCwsLCwsLCwsLCwsLCssLCwsLCwsLCwsLCwsLCwsLCwsLP/AABEIAN4A4wMBIgACEQEDEQH/xAAcAAAABwEBAAAAAAAAAAAAAAAAAQIDBAUGBwj/xABCEAABAwIDBQQIBAQEBgMAAAABAAIDBBEFITEGEkFRYSJxgZEHEzJCobHB0VJi4fAUI4KSM1NyshVDVHPC0hYkNP/EABkBAAMBAQEAAAAAAAAAAAAAAAABAgMEBf/EACYRAAICAgICAQQDAQAAAAAAAAABAhEDIRIxBEFREzJhcSIjQgX/2gAMAwEAAhEDEQA/AO2IkaCoAkEEEABBBBAAQQQQAESNBABIJg1cd7b7b8t4J0O5JKSfTAUiuotXXsj9twHTj5KmqNo+DAB1KzyZ4Q7Ym0aK6adUMGrm+YWNqcVe7V5N+uXkkxSk5Arkl56/yieZso6tjjYOBPJPrOYRATI0i9hmStGunx8sskbaKTsCJGiW4wIFBNyyBoJOgQ3QBySBouTZIina4XaQR0WE2n2ldezNMwLHPj+imbE4U8gTy7wzvGCfauNSOXJc8c/KfGK0KzZJQRWRroGBBBBAAQQQQA8ggggAIkEEAGgiQQAEEFW43iggjvq45AfUqZzUIuUugsslR7S15Y0MabEi57uSp6HaF7pM3E9Pd7rKrxyvL5XE/DgOC83P5qnjqOrIctaC/i/mnG1r2jJxHcSFWetFtM7+CAfquBSrozsflnJJuetymjJ5JN8u9HYDVTyAeB4nT5p2lqwDpkq+oq+qmYDSGeZreGrujRr9lcE5OkCN/g7f5TTa28L+B0U5RqioZEwue4Na0cfkAsjiG0zpTux3Yzn7x7zw7l7byQwxSNro2ocOemvRGszsjKC6QDWzbnxK0ckgAuVpjnyjyBMbrKpsbC5xyHxWL2h2gdbs2Adl1apeLVBkJc/JjQbDhb6lZKlP8TU+rsCHaN4jlbmuHPmc3xiKT9ItdmMANRL6yb/DZbLg92tu7mujNHJNUVI2ONrGiwaAE9ZdmHEscaGlQEEECtRgQQQQAEEEEAPII0EgEoJVkEwEoWRoXSAJYT0iVW69jb+5e1+bj9lug8HQjLXPRcT2mxEy1UrnG/acB0a0kAfBcXny/r4/JnkeidQVPG+eiOqlzuqqmksB3n6KaM7LyF0ZD4OQ80sNyy8U6YuJyFhbmcuA+qMDkbcbfrxUX8DCY7l4n96KPUFSZLqE5m8bXVxxtvSGQnnPO61MVWylo5WtfaqeG9loO8xriLC/A2N/FZirxqmo3f8AUTDSMX9Wx35ne8egy71Dhpqusc6ST+W15LiGjduSbnPUr1PH8Sa29Fxg+x+Su/zH2P53Z/E3VhhN5yWwuabZuN/ZB0+SEGzELR2syrfBw2m3hGOy7UcbjIW87LafhxjG2y1BFphEYgDtx7rm28Xbudrmw4DirB8plbY7wuL6/DIqroZ27lnZ2JNsyC453J7zko89QBIS126bDLePEa2056LFtpV6Hx9CcbY4WBaSzMuLbkZaA91/NK2bkhpn78zmsLhcc887eF9VLpaw7v8AMI62IIILe5ZrbbBhUxMsSHtJLSDlYjMfAIwQX1ESo7OlU+O07/ZmZ4m3zVg0gi4NxzGi8rz/AMRTHKQ9R+hVpgvpEngIvcdWO3fNnslepSNfps9KorLnGzPpXppSGTu3HH3iLedsl0WGZr2hzCHNcLhwNwRzBUtUS1QqyJKRJCCQRIIAkII0EgEucALk2A1JyHmquqx6Nul393s+as5oQ9pa4XB1VHiOFFubBdvxHeFz+RLJFXBCd+imxLbB5DmxsDL5b1yXDu6rJf8AEXxv34nOa7mDr38/FXVdBYk2Fu5U08Y5LyZ5ZzdyZi2yHHijmPEkTix/Ejj0I4g8iqKruSXA31Lh3nVWNe2/IW4i6i0uHyF2+7sRke273jkbNGpyIz06pwjKWooSTYuhfdp6WKtqZ1hc6dch58lTulYxxEe89x4AX+GiDaKpl4NjH5iXOt3DILpj/wA2cvudFrG/Zdy4swG5Jcfyi/x0VfV7Vtbput/1G58ghFspf/Eke899m+QUPEW0dL2WRtll4N9rPquzH4GKHey1BC48XfK0vLiyIavd2GHo0auPd5hQ/wDiEtQ71VG1wBydKfaI42PAKwwzZiaqcJKokN92MZADlbgFq7QUUejRyAGZXXHGl0qLUUiBs5sdFTtEk1nP4l2gPS/zUrEsaYLhh0WJ2j2ufK+wdZo0aPrzWcfi54k3V2kbRxN9m5ixkyztiac3XufwtGZNlYYjUjtRxWfK0NJj97dOQJHhp16rn+BYw2EVEoID2xbsV7XMj3tAsOOQJPcqFmISBxcHvDzclwc4PJdrdwN81hNcmV9PZ2KtxVlMwGTca4ixG/d4Nr5MzJJ+gWZG1b5Jg2KMEXJc55Icc+FvDXyXPo3kuuSSTqSSSe88VtNlKcanXifLJKHjxfYNUb3DKoyF2+GtILdxrfwubck35kHyCViOIbsYe4XHaHiDnY+CpoK60ruAY0G9+FnDTof9yqNs8YLY4IhrZznDqbD5lyyUFHNSMVD+RQY3PvvLuB06BU9Nh5leAOKelqC7VaPZOkud6y7kuR19Iag2GcRm+3gtNspX1mFOzvNSE/zIxm5n52Dgemh+K0dJFknzDkqcEYN32b7D62OeJssTg9jxdrhxH0PAjhZPrnHo9rvUV01F/wAuRvr4hwa4G0gHQgg26HmukLBqjGSphIIIJCH0EEEgAggggBiWijcbuY0nmQFmNqdlQ5nrKZg9YNY97dDweRJs0/ArXKrxzE/Uss3/ABHZNHzJ7llkhDi+SFxs55QYC51/4lvqyDZrMibji7ge5VfpDxKKmYxpiEpe1zM3ua5rQAd4EDW+7nbiVtt8OOTrhgJc7W7u/wDfBYjHKBtVIHvF91u6B3uJ+Vll4yXUS4JIyWBbSsjADgD+bj4rX02Lsez1lwIxq46eHM9yzOKYfSU57TQ93CMHL+vkOiaw2lnxGQNPYibbJos0DkAu6/SG1fRcDFJa2T1NLdkfvynW3RX2AbDRwy+scS93Au4X4q9wPA46eMNYLAaniepVdtRtIyBpAN3W0H1KpISXwPY/j0dO0hubrcOC5Hj+OPmeXE6qNjWOOmeSST8vJUM06UpG8YqI5NOo5kTTnpO8s2weQdDke8mglgpIFIeiOa1uHYgIYre8R5LJ0zSTlwVpBC5xWsdCsnw4m8Sb4z13gdC3kemQ8lU4vizqiYyOyGQa0aBo/Uk+Kk47OIoxE32nZuPIKgjKiSV2JStlxTOut/szYADu8VzvDXdsLcYPP5BbYy5M39GQnJ6gNBJWdbirY27znAAZ5rD7Q7XvlLmxuIaTbLiFcnRKVmx2TxQPx+JxNmhkzRf/ALTzn5Lty4P6CsIfJWOqnA7kLHNaT7z5AW5dwv5ru655GeVq9AQQQUmY+giSJJQ0XcQB1SAcRKnrdoYmcb/ALP1207Xg9rLkP3msJZ4rrYGtmxFg9k7x5DTxOiyuKTb82eW803OeXAAclSHHzvENaTccL20y+yOTE2NjdLM71bW573M/htxPRcs8ksmqFbsmSyiKJ4yBs4DP4k/FcwxzazdBjpzc6GXuysz7qDtdtdJVuLWXZFwbxdbQu+yXslsi+pcHP7MYIueLug+66sGFxNlHVsPY3AJKqXeffc4u5nvXYKCgipmWaA0DU/dR9+GihDWgAAZAarnu1G1heSGnxvkPBdqSSCnI0G0+3bGBzIhc6b32XK8WxV0riXEklRauruSSdVXvcpcjRRUQ5Jkw4pVkW6oIdsShZL3UkpE1QV1IpaUuPII4KfiVb4bDvm2jRqVSVdgLpqfg0ZcVLq6psEd/ePsjmfsna2pZC3IZnQcT+izcwdK8ueQSfIDgB0S5jIc0pc4ucbk5kpIKtGYZdSYcHHHPxQNRZU0tQWuB5G6tY8ec0EM4k5nlwyTzKBgJFhkn46Vl/ZHkri36Y+innrZZjYku6BaPZPYySeRu+MicmcT3ngFa4DhTpXhsbczyGneeS7Hs1g7KZlhm8+076DonVbZMp/BY7OYQylgbEwAW1txKtgmYynQVDMhSCJBIB5Y7FaCskeQBxPbLgG26ch0WxSS5ZZMamqYGJh2DLzeoncfyx/8As77K4g2PpGC24XdXOJPwsrwvUHFMSZBE6WQ2awEk9yccUF0gKfaTE6TDacyvY2+jGgAve62gv3Lz1tTtRLWzF7zZovuMbkxg5AfVPbc7SyV9UXkncHZjZfINv81SerAFuPFaKKOjHD2XmyGFiaUb+gI8c11uarjpoeyM7ZAc1yvZKUtlby07gtjtDiTI2AvzPujiStorQSWzP49i0kpJc6zeXBYyuqrkgafNS8WxF0jjw6DgqaQKJMtKhDjdANQa1KJUi/YN1JITrGFOyQWGatRIbIJT0EKXFDcp5zC53q2f1HkoeiRDbvcGN8TyVxUVLKaMNGbzo36u5KVhOEO9mIXd7zzo3qevRXNJsZHvEykyOOd3H6LNyD9HPpKkvcXONydSU9DIOYXV6bAoW5BjR4BTY9n4ne4w/wBIU8wpnLYKgAaqQ2pJ9ht+ug8105+x9M7WJl+YFj5hFFskyPNjGutwdmfAnJWpL2Pk0c9w3CpJD2Wl7zyB3R0WxwXYJ5O9O7dHIZu+wWqoJQ3s23bcLWPkriGS62SSIlJsbwrDo4G7sbQ0ceZ7zxV3TlQo1KhSZBYxlPAqNGU+0qQHLokSCQEgpJCUgUANFq4d6atqPWSfwkR7EZ/mEcX628Pmus7ZY0KOjkm94DdYOb3ZN+d/BeaPUvqZ7Nu5xOZ5uOZJKpI0xxt2V8eQv4DolRsutv8A/ELR2z3uPJVT8GMZuR56q+DOnkukV9FUeq7RyI0UXEcVdISSSjr6c6qqkCUnQUKc9NON0RcgVk3YmHmcgpEFNvd415pFFqr2GAMfvcLZj6LWETNsapqQAbzuWnVV1WblT62rByboqqaoseZVSZIo3Fmtzc74LRYJhXaaxub3e07kOJVThUVgX8Tx+g+62GxYvI88g0ed/ssJaVk3s1OH0LY2brRkOPM9eqE9FvG+8RzA4+KlPcbZC/RChqmEOJIAabOLjYNNuN9FhfotL2OwUbbNBz0OepspYjIflpqRb4rL1+3lJAbdqYj/ACwAB/U4geV1XRelmMH/APK63P1ovb+1Lg2VaR0Wjbv56dLZqQ9vq9cwchkT5lYzC/SlRPykbNCTxc1r2jxaSfgt3heIQzxh8MjJGfia4O8DbQ9Cq4smyPNh7JmjeAPEHiOoKhMpHRu3d4g8L5tcO4/ILRwxAaJqrpg4W0OoPEFPaJ0QYZSPa8x7P6K0gKh07btz10I4XUiNm7ppy5d3TotYz+SGixjTzUxCVICokUjRIJASURKCIoA4/wCnnFP8CnafxSO8ey3/AMk16N8EaymEjh2pCT3C9h8r+KpPTE/exQg8GMaPL9Vv9m2//Vit+ELWCNuookSUYPBU+J4S137Ga0jjZUeOYg2NhcVrZKs57tBg8cULnm3EDzyyXPqh+a0W1ePGd1uAyWWe5YZJejo+2Owr5pT3JtpQLliZctC4n2KsGTPflwUKmh3irhsYaLBaJ0gSG/VgNULDaEzSflGbj05d5UyoJtYZk5AcyVZ4fCWMEcbS95zdbi49eSS/JEmKmaALDIDIKx2Qq9yo3T74sO8Z/dNs2NrZ9S2Md5v5AfVO1Houq2jeZIx55Xc0+BzUynFqhJG4qa8MsGgvkPssbx6nkEwzZOSoO9VSWGojjyaPH99653T1ddQTfzN9pP8AmDfa4dHHXwK6dsptfHUWY/sScr5O/wBJ+iyaZZYUex1JGOzAwnm4bx83XS6rY+keO1Tx/wBoB8wrwOyyQgmvkdeSA2c6xj0WQuBMDnRnkbub5E3+Kxow+sw+YOaXRuByew3Y4cjwPcQu/wC6FX4pQMlYWPAIcE03Eal8lRsptW6qj3HNAlAzLcg7m4N4d2a1kbcs9bLiuKQy4fUgsJFjvRu5i/slda2fxllXTMmblvZOH4XjJw/fAhU17FKvQqeTdkIBzc3eHUtNj8CPJWFM64z1WbxTEA2siaNQM/6iB91qGaKUhPoOnO67d4aj6j981OaquaSzmH81vMH62VnGVrF2jNjiCCCYiQklGicgDg3pnpt2u9ZzaPMW+6vvR9jgkpmtPtNGhR+myhJa14HDPwy+y5rsfjRgls7NpvlnkfBapnTBcoHbqiXJcs2/xcuO4HZDX4fZauXHGmMkHgeOi43jNUXyucTmSfmVU5UghGnbIcrs0wSjcUhcxM5WBG0IgFMpIkyErJtFFYXUh6TF8kcoLiGN1Op5JNlthYfA6WTs8MgeXMjquq7KYC1jBln8VTbIYEBYkLfRxuYBut3ul7LJuyaLKCmAATuWibEhDTfW37zWcpGVbpg8ew45gkZNGgFvFJtIcYWX+I4VHOwslY1zTwI+XIrlG1GyzqN+9GSYyey73mHgCR8Cu0RR5WKj4lQNljcx4u1wsQntbJujDbJbTGVu5J7bdeThzH1WphlO8SbW4c/Fcrrad1FV2PuOGf4mH9PiF0HDZDYl2YNiM/dSlplraLgS71yOWR4J1tzqmKeRumXcE7S0xaSbk3N+5KnYaKLbjBxPSPsO2wFzD1A08RksR6NtpBTfxDJTZha17Add9p3SB1II/tXVqodkjouFYrTerlkA0a93lc2WkN3ElGooa59TVh2d3vGQOjRyPQBdcpRZoGfjmfNYH0c4A6MGeYWc8WY06tacyT1Nh3LT4ztFFTMu93QNGpPIBJtJg/gLHq/dkhYNS8H42HxK1MWi5ZsvVPra/wBY4dlnaI4NAvuN775+BXVIxktkqRnLscRokECJCIoIkAZnbzCvX0rgBctz624rgWI4K5ri5viF6feFz/bHZhoDpYmOI1c1lrjmQDqOiuL9FwnxZw2pnlY2xJ3fFU0hXQcTw62Ys5p0P74qhmomck5Rs3c0zLuCNkRPBXxpWjgh6nop4GToq4aPnkFZU7QByCWKYnQKXTYdzQ0KxhjN72RYfiP06rS7LYHvHfIy0HcOKYp6C9gB0XUcLwkRxtAGgAWU9aCw8MogALcFaDLgkUUZAIPDJPQvJNiLW+Kix0JaA5zm24Z+Kcp7t7NtNOR8VLZGAnmhLiHITFe2eqN6UUlxTJZzH0q0oD4pOYc0+FiPmVK2Vqt6mivwbu/2kt+iV6WjaCL/AFn/AGlUuy2IBtM0ZmxdkNc3FS3/ABLgjcwQtvcCxVgyTJUlDVh7btP3BVnGSQEJ/AP8j0zslyjGKtkNa6V7d9jJLlotc8hnlqQfBdUnNmkngFyuswGatLvV2AL7uc69uJAAGvBXjVtkNj1d6T5XC0ETY+rjvO8hl81RYZTVVfPlvPJ9qR99xvedB3BbDAvRdGCDM50h5Dst8hmfNdIwnCI4WhrGhoGgaAB8FsoRiJyI+ymAspYQxoz1c46udxJWiASWNsloskNBEgkA+iKMpJQAkqPMFIKakCYGQxzZqKa5tuE5kt0J5lvNY2s2AdfsyAjqCF1WVijPhVphs5I7Yst1dfuCQdnQ3guqS0YKiyYaOSdhZzMYMeSlwYR0W5dho5JP8AAlodmZpcOs4ZcR8wuhMjyVC+msr+CS7GnmAVll7QIZnjOo4X/ZTEAdvkuOXAclMncbZKoqKF7gS5xJJFgLgAXC55d6No9bL1qN7lDlDt0AE5Zm2ptwunI7lhB1zv8ARXfomhyO+8c7hOuTFOCCc8uA5JyQ5JLoUuzmfpeqMoWdXu8gB9VW7MMAiaM72Bz0zzyTG3U/8TiXqmnsx2YT3dp/zt3hWdH2dLW5clnJ6RcC/wAKpAwkj3syOqumusFUUEmWaer8REbOZOTWjMuPAAc1S0tCk9jePVtwIWZvlO6ANbHVX+C4U2GJrBw1PNx1KpNnMMIeZ5s5Xaco2n3R9StdCuiEeKMmx2OJPtakNTgVCFBGiRoACCCCBDySUopKQxJSHJZSSgBh7Uy5ilOCbITAjFiQWKSWpJamIiuiTLoVPLUkxoGVU0COgktdh7293EeB+anyRqvqYOIyIzB5FKS5IETrXSwMlCpqwHI5O5c+o5hTGlYFiS3ikU98ycr8E+iKKCwiqPa7G20lO6Q5vPZjb+J508Br4KXiuLRwM3nnP3WjNzjyA+q5fjsk1XN6yS4AyY0aMHfz5lCXLoEiBhEDm3e/OR+bidc87d981dQSgZk2UKkwdx1Lj/UfotDh2DNFju59bn5prBJ9lOVB0UrnewL/AJjk0ePHwVxRYaA7ed2nfiPDoBwCl0tJZWMUK1jjUTNuw6aNWUTUzDGpbAqYhxoSwkhLCQARokaBAQQQQA6USCCQxJRFKKSUAIKSQllEmA2QisllFZACLIrJyyFkAMliYmhUyyItQBQVlGHfuxHceCitkmZo7eA4PFz5j9VopIlGfTBOk+wtlYMUkGsY8HH7KPPiEzsmhrRzzcfjkrU0wRiAJcIhZmXYYXHeddxPE5lOR4QOS0nqQlMhCoLKmnwgclPiw4BT440+1qVgQmUqfbCpICVZFgMtYnQ1KARpAABGggkAEEEEwAgggg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33794" name="AutoShape 2" descr="data:image/jpeg;base64,/9j/4AAQSkZJRgABAQAAAQABAAD/2wCEAAkGBxQSEhUTEhQVFRUXFhYYGBcUFBQWFxYYFhcWGBcVFRUYHCggGR0lGxUVITEhJSkrLy4uGB8zODMsNygtLisBCgoKDg0OGhAQGy0kICQvLCwsLCwsLCwsLCwsLCwsLCwsLCwsLCwsLCwsLCwsLCwsLCwsLCwsLCwsLCwsLCwsLP/AABEIAPcAzAMBEQACEQEDEQH/xAAcAAEAAgMBAQEAAAAAAAAAAAAABQYDBAcCAQj/xAA+EAABAwIDBQUGBQMDBAMAAAABAAIRAwQFEiEGMUFRYRMicYGRBzKhscHRFEJS4fAjYnIkgrJDotLxJTM0/8QAGgEBAAIDAQAAAAAAAAAAAAAAAAIDAQQFBv/EADIRAAICAgECAwUHBQEBAAAAAAABAgMEESESMQUTQSJRYXGhIzKRscHR8AYUQoHhMxb/2gAMAwEAAhEDEQA/AO4oAgCAIAgCAIAgCAIAgCAIAgCAIAgCAIAgCAIAgCAIAgCAIAgCAIAgCAIDy54G8geKGG0u5rPxKkNC8eUn5KDsivUrd9a9TYpVQ4S0gjopJp9iyMlJbR7WTIQBAEAQBAEAQBAEAQBAEAQBAEAQBAEAQBAEBC4/ij2FlGjHa1JMmIY0T3iDvJgwOhPBa99jjqMe7+hTbY1qMe7KRiTXf1HirUJYxrwc7ndpImSCN0coXPsj1be+xq2bXd7MdPEzUpkz32tDuUjiVVTa57i+6/I0Z8vSJDZDaLLVyvdLHwJ5HgfX5rbov6ZafYuxbXXPUuzOirpHYCAIAgCAIAgCAIAgCAIAgCAIAgCAIAgCAIAgOXbY21SvdPdSqhk56Op0AawB+nEy4eEnmuXkT1Y3/o07NubMFxiL2ZGV29o5rSzOyYe0gjI+dA6QCOcKCltlU5bXPoVenff6dzyYIo1B1ktMD1haNUdXdL+KNVw+04IvA8UJMH91dZHpM2x0foLZy97a2pVCZJaA4/3N7pPqF2qJ9dakdWifXWmSStLQgCAIAgCAIAgCAIAgCAIAgCAIAgCAIAgCAoe1eGRX7Xcxoc4hoA94yXE74mZ1XOya/aZp3JqRW6VlWv2F1m1jmtrEF5eA3MGRLtZMB5iJ94qEaJyXsmIRbT0iD9oGy1Syt6RqVA51UvDgwQ1uXKQATBOpPAblF4vktSfLITrdbXxKdhIIcP8A0q79aKLWd69l1zmtnsP5KnwcAfnK2vDpbra9zNrCluDXxLmugboQGvcX1NnvvaOk6+ijKcY92WQpsn91NnmhiFN/uvB9ViNkZdmZnTZD7y0bSmVBAEAQBAEAQBAEAQBAEAQBAEAQBAa91ZU6kdoxro/UAf4Oiw0n3MNJmq99C1BDGMZOuWmxrSepAj1KjOcYdy6nHlY/ZRy32qY4LqnTYxo7jydO9vbGvqudbkeY9FXi2K8ZV9T+9t/hooOF0iXgQ3ygfAFatrWjhWSRaLW7r0WzbuIdmbIB4Qd/wVVUmnwz039JOiy6yq7s47XzT/ZnQNkNsalQFlzSeC0GHZSZjl+ryXTpy9ezM3fF8XGxrIqua3L093z93+xe7UVKrstPus3b9T5rFmRKXETYq8PhXHqnyzQq3wa0uOVx5Aafv4qlyS+JtQplJ6XCKncbZVM8flBiG6fsq/NkztQ8IqUN+vxJjC9tyxwhxHME6eishfKJoZHg6kux0nA8aZcNkQHcR9QulVapo8tlYsqJafYlFaaoQBAEAQBAEAQBAEAQBAalzfBugGY9Nw8SouWicYb7kDiOIl0y4AdHOj1AhUTmb1NKXp9CnYrjFFjo/EljuWrh5xuWnJx3wzt0UWuO3XtfgSGE47cNGanUbVZ0eCI8HQQpQsnHlPaNLLrx02rIOPx1+2/qYalw8l/aPJL5Mkz5GBAVFlj3tmnLxrCq6Yx3x7lx9WVPFsPa8kNkjUz1PLoqN+p5zxbxaWdaptaUVpL67fxNdmHinBLySNIOXh4DRVTn8DkSnslLe7FAh4MEcB8dyhCb3wITcXtG/Z4y01CX1SHkxlMT0AHDz/Zbde5Pcno7GD4VkZX2nZe8kroU8pLwXA73OqOBg8AWxAWz0wjt/qeswcSdK6ISb/BkVXwtlRhFGq+n4u7Rv/dr8VDoi+x14XzrluyKf0f7fQqgtqlnXHbNkHTMNWnqD9FHp0zq+bHIragydxWyp1mS2AeBH1WdbNSi6dctPsYNi8ffb1203mNY1+SzXJwkY8SxI3VOSO629YPaHDcRK66e1s8JKLi2mZFkiEAQBAEAQBAEAQBAQ+0eMstqZc92UAanj4DqVXZNRXJsY9ErZqMUUM4w+5Or8jN4YOXNx4laMrXI7sMWNK7bfv8A2I3F8cFNpEyAqts2qcfb2c+vLt1eoTGpTp2daMlCOiewDBXP7oqvY+ZcaZMMHCebjyRLk08jI45jtfH1LhnoWtKHg1ANc1RxLnHygLDjVH/H6s87HwGnIntR5fu3r8yqP2gp53O7IgTpD3SAf8pB9FquDb4J3/0bW17Emn+J9oVW3EllJz3ciW6RwBgrEa5J6OLkf0tfR/kmjQu7m4a3KKP4czq9wzVInTJwaY/Mr1XGD2+foWYfgHVJSm1o1bS3e57cnPedfEkqPc9xRXCuGvQntqcTJaymDoAJjjClKTfBseH4yi3N9yKw/GKtId0yOqim12N+7Fqs+8Stpjza4NK4ALXaeHUciFKM36mhdhur26nyj3VBpEs3xx5jgfRW6KotWLqK5iz/AOpmGh0M9QoyRvVr2NHdPZziZr2jSd4XQxZbho8N4vQqshpFqWycsIAgCAIAgCAIAgPNR+UEncBPogOAe0raM1rnswe5TOo5uK51suqR63wvHVdfU+7Ii1xudDoqtG/KtehHYxiAqO03LKRmPsLRhtngDT3joPNT4S2Yk23ovGybcjem8f3E73Hx+UKnZRka7Eri9mys2HeW8LD5MY9sq3tFUvtny2S12nVQ0dWGWpcNENQrvpuljiCOIWUXzhGS1JE+za2tkyvbm03kaeYVim9aOdLw2py6lwRtTG6rtNAOQEKt8m3Xi1xPVpbPuX9OJ5BRUdl87IUQLZTw1lNkBo3evirNI5Msmc5bbKVilPJUIGnEKLR1YWdUE2T1a8zUaNR29wcwnqzUfAn0Vi7HOhDVs4L5/iVu9rZnSoyOglpaOz+ygZaIb/aD5krcxPU8d45zbsv63TghAEAQBAEAQBAEBGbR18lu89P3+ihN6iyylbmkflu9uC+o5x3lxPxXPPZr2UkjCHJoypnlzllIjKRs0TlaHcSdOgGnz+SxL3E6nt7ZcsMxNrWgSNw+SraMTrbYudoxz3KGi2GMQ+JY06poDA+aaNquEYfM+YFUbn73LRSijN0m48Fio1WOkEDzCkacupcozMs6X6W+iwR82z3m7ZZKY0EKJCxzma+KYjPGAEJ006KTiFbM8lH3OmlqKRO39uRh1Enf2hPkQ79lLXsGhXPeZJfAr1szM4DmQoG+5aTZ3b2eUMrT/iPot/FR4rxafVJF0W2ccIAgCAIAgCAIAgIDbY/6V/gfkVXb91l+N/6o/OFzYglxaeJ0Wkj1fX7yOewjehn5GMlZK2zZcSRMaCAPIKDNiPCPorHmsaLVYA9Y0TVh6D1jRJTPTakJokpm7SxBw6oS9lm1TxpwWB5UWbLMbMarHBLyF6Gjd35ejZdGKiYrK3NR4b1WDE5dMXJl+2mtgLJjeQJ/4q6S9hHCw59WVJlS2etpeHKpI6+RPpjo7rsdShhPQLo0Lg8PnS3MsSvNEIAgCAIAgCAIAgIbaylmt3jp9FCf3S2l6mmfnq7tzTqEgcdQtI9OpdUTBcsaeCIRk0Rj7cSpaJuSLFbYc11uW8WuPxAUNFbt1Mrl1QLDCaNlPa2YcyxoypH3MmiXUfQ5YJKR7DljRZ1HtrlFotjIytKiy6LMlNhJgLBZ8y0YBZgEKcVyaGVa+kte0TZojw+v7K6xcHIw3q1kBgFtLwAOKqits6OTZqL2dowCjlpDqulWtI8fkS6psklMoCAIAgCAIAgCAIDTxelmovHRYfYzF6ZwnHrbvE9StFrk9DTPgrdy0wiL9kcahDlIlrgtuC1J04OHxCijWm/oReMWmpCxo26rOCAq0oTRd3MawYPQWCaZ7CwWIyMCiy6CNilSJWNGwuDfowzVYZhty4JHB8Wiq0cDosxfJr5NP2bZbNp6kU2N4wPqfqr7OyORhczbM2xtgXOGiVR2zGfdqJ1ujTytDRwELfR5pvb2e0MBAEAQBAEAQBAEB5e2QRzCA4htY3JWeDxJWlPhnbxua0yp3TVE2kyIqs1WS3fBZsOcWtB3wFHZrSW+DHiFdrzIWdk69xWiFrsCybUZEfUpQsNFq5PjWqOixIytpp0li0bNOmFhlkZG0xRJ7Na5q6wosmnpG/svbdrdU28Acx8AswjtmtmXdFMmWfGrntriBub6fwBXT5ZzcVdFfxZO4NtpZ2Yjv1XjhTaIn/JxA9JSN8YLsV2+F5OTL0S+P/CRb7XKZP8A+WpHPO2fSPqsf33P3fr/AMM//NT1/wCi38iewH2gWl04Ml1J50AqAAE8AHAkT4wrYZlcnp8Gjl+B5OPHr4kvh+3cti2zjBAEAQBAEAQBAEByP2k2mWuTz19dVqXLTOtgy9jRQLlqqOgiHr71JFhZLATSP+I+qia7+8Q94YMojYijVNZSJaPDihZExIXIyMcsEkZ2uUGWI9mrCwTRp1KijoSmkWLZy8Za0n1n6vqd2m0e9AmXdBMCeisi1Hn1OffCWRJQXZct/oRr69SsYGgJ90cdfzHiqLLEuZHRqpUCyYVs42m3tblzWN094x6DeudZfOx6rI2ZSXs1rbLZhGCWly0mjDo0kGfVRjTZLa3yc+3Pvpa6iLxXAm0Z0+3pxWtG2XV0yOnjZjtSOi7BY9+Ktw1x/q0gGP6xoHeYieq9Th3eZWt90eU8Ywv7a9uP3Zcr9izLbOSEAQBAEAQBAEBzr2pUdWO5t+pWvedHAfLRyu73rXOqiPrMBKyS2WG3pZaDo5D5LDKU9yK5XfOhWEbaRpPp8lMls8iVkkjySsMsR6D1EmmehWUdkupGOpWTRCVuhS5kT0+6wzCTl3NyhRdUdzJgfYAKqc1FbZuV16XJ1DZnZplrQNzcw3KM0OG4c/HkFpdErn1S+77vecvLznOfk1HOdp9oH3dYudowGGMG5o+/MrfrrUUW1wVS6US3s0xj8PesBPcq9wydJPuH10/3FYmte17iGbX5tL+HJ13HcO7dhy7+Hzgrj3QcpOUV6nPwsjyZrqKlsbd/hLtrKgyl7sviDO/0+S6Hh98drR1/F6f7nGc4PaXJ2Bd88QEAQBAEAQBAEBTfaVbZqLXciR/PiqblwbmFLUzi2IAgrUO5Eji9SQaLJaVJpOH+PxH7LDKEuUQV7T1KI2osiqkgqSLT5nlZBie5RZLq0ec6xox1nwEkwN5TWiDns2GUfM8+Hl91ByNmqlvlk3gez77hwa0HUxzWndkqL6VyzZn0Ux6pHXtmdiaNtD3APqDidYKRqb5s5+C7Hn8vxOy32Y8IpPtT2l7Sp+Gpn+nS96Do6oDqNN4aJHiT0WwuWbWDR5cPMl3f5f8ATm5MlXdkbK5ZnovLSCNCCCDyI4qD5NiKWtM75sPtM28oCYFVsB7eZj3h0K1d89D7+nxPP5uJKie1919jaxTAqddwfGV4MtIne0gg+o3dSoRo9rceH9DNOfOmPT3i+6LhSdLQei78XtJnEfc9qRgIAgCAIAgCAg9sqGa1d/aQfp9VCxeyXY71YjhuNU9StNnerZAPCyixsm8IqS0t4lvxbr8iVhop3yady3UrBeiMuKaki1M1C2FkkaziokJM8iSYGpWSpy9xJW9pByt7xO8j5N6fNa87PVnSxsXXMu5bdnNj31nDMIB4fcrnW5bk+mvuy67Irx47Ov4FgVO1b3BrAnn5cls0Y/lfaS5bPLZeZPJlz2Kp7QNsjSzW9uYduqVB/wBMEahn93XhOmu66U+p9MTawcJP7Sz/AEvf/wAOM3dfMfDTnxnU+aujHR0pz2YGLLMQMzVA2US2C16rHh1Fzmu5t+s6LWujB8SRe4xnDU1tHZtiMfdXYG13AvA94tDSeHgtavJcLVGb49H7vm/d8zz3iOEq/arXHuLpSq5dCNOfJdyFuuGjhOJno1mvEtcHDmCCPgtmMlJbRGUZRepLRkWSIQBAEAQBAYLyiKjHMO5zSPUI1synp7ODbS2TqdRzXDUEhaMlp6PQUzUopoqNcQURczJYXmQg8iD6bx6LLRU1yTOI2+sjcdR5qJKuRC1giL0aVYKRYjQeVhFM3ySGHWu4ned3QH7/ACVNtnob2Fit/aS/1+50DZPZnP3950jpPNcXIvlN9EDZysqNK6Tp+FYY2iwNAk8ZW1i4qgty5b955fJyZWy36Grtnj34K2dU/O7us0mDxd4AfGBxXQlJ616leJR51mvRdzgV9cl7y7fMnfJJ1JJ5kkySoxWkehb0tI0bgc+evU8VYmVNGMLLJxMgKiWpkhht5kOqouq6jYhJNaJ+hjJJaGEt1GoOpPD4rTlRw0yflrT3ydj2XxJ1e0ovOri2HdS2QZ9Ft0Tl5aiu62v2+h5LNpjXfOPps1NpqxtgKtKpkcSZZEh+nvAgTIMb+qxbd5Mk4vTfdfqbXh9ayd12R2l2fu+BLbI7QG6p/wBQBtUDvAbjwkfziupj3eZHnuaHiOEsaz2XuPoWBbBzggCAIAgPLkBR/aDs72zO2YO80d6OI5qm6va2jdw8jofS+xxTE7ctJkLXR2k9kVngqRGSLVZVO0ojmzu+X5T6fJRKu0iMuqawbEWRlyVJFqMOH2edxJ90fEncP59VVZPpXHclRR51mvRdy7bL4SKtRoyk6+QXKyrGlpep1r7VTW2uDsOEYU2k0ACFLExGvakeRycp2yN9zmtlzoaGgkudoABqSTwW/uMeZGr7T4Rxj2h7SMv6rRQ/+qjmBeXEdoXEbm8B3d+8zyUZT9dfL+fodvBx5UxfV3f0Km63DYdPEggkHdyA4Tu5opehvfA0bikQSDvmYgcdVYpGNGu4KRjWj4CsmEz20qLLovZsUqxbuVcopmxGbS0dd9lWPNdb9hIFRjnbzqWvOaR5mPJVx3GfBwvFKW5+Y+z/AEJrbSmHU6eu6fiqMrpTjpmfCZOMpcETsJdZLprZ96RHit3Ds9pGz4xX1UOXuOqLqnkQgCAIAgPhQGKo1ZMHM9u9jQ6atADqz/x+yosq9Ym/jZvT7M/xON4nbGm4hwgjgVSjrRsUlwZcExYMeGu3HT7I0Vz0TN6ziNygWwkQF6FJF6Juysw1rW9ATw1dBd9vJaE57k2dfEh0Vp+/k6psNZNpUQ+AJJ1/nNc2dmrOp9uxxvFLHOfQn2LVeX7KY36/KN5PIBb9mQq46jyzj1USsfwOQbd7Zvu3GhRP+nG8iR2pHEn9M7hxiTwWa4Sa6rHz/Pr+R2sTDVftNc/kVy2ZkG8DON5bq4HfE8PspyZudOz2LQOHhuPXlO/h8CqvN0T0amIUQ12/XTVWVSbQ0R74/Nu5jz06arYRTI1SrCrej00qLLIsyByxouUjZsrk03sqN3tcHDxBlQktom9STi/U7vXuKdxaNqtILS0EH6eM6LRyopw6jhY/XVf0MruzB/8AkaDRr3negY50/BTwG/MidbxFJ4U2/h+aOvL0J4kIAgCAIAgPhCA0r21DgQskWjl+2uxfaSQFXKOyddzgcsxHY6uwmASFDTRsrIUu5u4d2jWZKwMjc7mOvVVSh6m3TkxfDZr3cAgkAwQY4HXcoaOhCZabZkkk/Hx+65T2lo9D1cLR0DZ/EARTZugQD1XMU/tYqX8Zw83Ha6prkp3tDxt89gwxmEvOslpJys3btCTzXQxUptzfZcL9zaxaNLZVKAiNN5MunUmdDoOfDqFuOSNny2yXt7A1Yc4nK0NbJ1nfu9ZgfstSd2uEYaUeF3PNVrGS090mY4nXUDx1ChFOT2SaetohsRe6AYaDzkTGo3efFbta0RSRGiidZDo5AengrkyuUd9jAaMiQZ+in1FLgY3UyOB/nVZ2R1o+ApokmSGFYbVuHZKNNzz0Gg8TuHmqpzjHuXKaityekdRwS1fa2fZ1oBzExIIAPhxXIvn1z0uxTNxtvUoEn7MbLtK9S4I7tMZGnm9+rvRv/Ndfw6nT6n6Gv49f0VRpXd8v5Lt+L/I6auseVCAIAgCAIAgPhCA161uDvCyRaIm7wVjvyhCHSV/FNl2EHu/BYaG2ih32x0XFM/kDwSOBA1+ipnE3ce+SaWzJiIDXOcJAJnpPEE+q5NsdSaPY4c+quKfpwebTFMsQYI6rn2Y++TedKkuTZxy3bc0/xGWHtEEgSCBzH+6VXVdOuzpfZ/zZq11+VPy9/IicMwwElztGjwjXiQTq5bNlmyyyetJd/wCfQy3192ZGUN1B0BmI0mFCunfLMKPUiNNjcVwC2lUOYjK4Uqhndq2Jnx0W3BRjwiE7a4vmS4+KN+rsleU2625eHR+nMZ4EScvw0U+rXdaNZZdEnxIyW+w9y8guDaZHIbx1iPmo+ckQll1Ls9ktb+zBp1qVXtB4NjU89ZR3SWjVlnL/ABRNP9nVkaWR2eR/1O0OYR492OkKas16mr/eW9W0v9ERQ2JsLdxNR7q/IOOVvnl3rTuzdPSe/l+/JvRnfYvZio/Uka2OU6bctFjabNYawBo9AtVznZ8C6vBbe5vbK8+4rXtUUaIlzt36QOLnHgBzW3j4zlJe835eViVuyfZfzS+J1/Z3Cm2lBlFmuUau/U46ucfE/CF6SutVxUUeHy8qWTc7Zev0XoiXCka59QBAEAQBAEAQHyEB5LUBr16MhZItEHe2IM6I1tEYvpkmch2jpva9wa4t14GJ8ea5dtalw0eywrtRREDG6jWhuVkg+9ETG6QNCqPK0daKUuWWHZnFnAFrgHB+jgeIK5mVHUnJEsnHUkmuGuxPs2PNR0tuWtpk7shzgcWzMb0qsTjxrfx/n6nLs8Q6eHB7+fBMYPsna0XZnN7Qt1zVTMeDTpMqyEpSnqb4Xu4RoX5t1i1HjfoiUu9oqbe7Tgn4aJf4goLVSKqvDrJczNRu0o1EZuvJa0fELEuVsufhj79jVvdpJ0buHFYsyrLOOxfV4b08yIuvtCdxOiqasn3ZtwwIrsaV1tG6IkQQrIVTLoYEN7K9dYuT1K2q8Y31VGKN/Bdnbm7cJBp0/wBRGsf2t+/xXQow2zm5nitOOtR9qX0/E6ts5gNK0ZlpNgn3nHVzjzc7j4bguvVXGtaR4/Ly7cmfVY9+5ei+ROsarDVMoWDIQBAEAQBAEAQBAEB4eEBoXFNSK2jmG3eGFtTMBo7UfULTujpnd8Pv3HRRRahzwDzWtP7rO/RbpmezuhTIBXLsrc0diUepFqs9qGtA5haqplH0OZZguTNTFtrnPblBgdFdGmUu5ZRgQhLqZDMxcjnP8/nksvGRu+WmehjJAI5/RZ/tUYdUd7PhxMkRMBSVCQ6F3NVly+o6GSfBXRo36GLLK647k9FiwbYu5uNaksat2vD95x8rxuuvivkv2CbB0KMEjMeq3YURiedyfE7ru7LZb2jWiAAB0V6WjnOTfc2AxDB7QBAEAQBAEAQBAEAQBAEBgrU5Qw0QuNYW2vTLH+R4g81iUVJaJVWOuXUjk2P4FUt3yRLeDhu/Zac62j0GNlxmuHyV++c1xBmDx+61J1NPcTv4uYtdM/xMAbyM+B+yoe/VHQU4tbTMVRvj8VOJXK2K7s+MYToNf50Virk/QolmVR/yRKYdgFeqe6w+hVkaJM0rvFaorguOD+zh7oNUx0V8MVepyr/G5viJfMH2Vo0AMrBPMhbUa4xOLdl2WvcmT9OgApmsZQ1AekAQBAEAQBAEAQBAEAQBAEAQHwhAYqlKUMaITF8H7RpCPkJtM5xjHs+e8nKFU4G3DKa9TTs/ZhUnXRY6Gy3+8LDYey5g1eVlQIPLZZcO2IoU/wAs+KkoIqlkTZP2+HMZo1oHgFPSRS5N9zbbSQwew1AfUAQBAEAQBAEAQBAEAQBAEAQBAEAQBAfIQHzIEAyID7CA+wgCAIAgCAIAgCAIAgCAIAgCAIAgCAIAgCAIAgCAIAgCAIAgCAIAgCAIAgCAIAgCAIAgCAIAgCAIAgCAIAgCAIAgCAIAgCAIAgCAIAgCAIAgCAIAgCAIAgCAIAgCAIAgCAIAgCAIAgCAIAgCAIAgC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33796" name="AutoShape 4" descr="data:image/jpeg;base64,/9j/4AAQSkZJRgABAQAAAQABAAD/2wCEAAkGBxQSEhUTEhQVFRUXFhYYGBcUFBQWFxYYFhcWGBcVFRUYHCggGR0lGxUVITEhJSkrLy4uGB8zODMsNygtLisBCgoKDg0OGhAQGy0kICQvLCwsLCwsLCwsLCwsLCwsLCwsLCwsLCwsLCwsLCwsLCwsLCwsLCwsLCwsLCwsLCwsLP/AABEIAPcAzAMBEQACEQEDEQH/xAAcAAEAAgMBAQEAAAAAAAAAAAAABQYDBAcCAQj/xAA+EAABAwIDBQUGBQMDBAMAAAABAAIRAwQFEiEGMUFRYRMicYGRBzKhscHRFEJS4fAjYnIkgrJDotLxJTM0/8QAGgEBAAIDAQAAAAAAAAAAAAAAAAIDAQQFBv/EADIRAAICAgECAwUHBQEBAAAAAAABAgMEESESMQUTQSJRYXGhIzKRscHR8AYUQoHhMxb/2gAMAwEAAhEDEQA/AO4oAgCAIAgCAIAgCAIAgCAIAgCAIAgCAIAgCAIAgCAIAgCAIAgCAIAgCAIDy54G8geKGG0u5rPxKkNC8eUn5KDsivUrd9a9TYpVQ4S0gjopJp9iyMlJbR7WTIQBAEAQBAEAQBAEAQBAEAQBAEAQBAEAQBAEBC4/ij2FlGjHa1JMmIY0T3iDvJgwOhPBa99jjqMe7+hTbY1qMe7KRiTXf1HirUJYxrwc7ndpImSCN0coXPsj1be+xq2bXd7MdPEzUpkz32tDuUjiVVTa57i+6/I0Z8vSJDZDaLLVyvdLHwJ5HgfX5rbov6ZafYuxbXXPUuzOirpHYCAIAgCAIAgCAIAgCAIAgCAIAgCAIAgCAIAgOXbY21SvdPdSqhk56Op0AawB+nEy4eEnmuXkT1Y3/o07NubMFxiL2ZGV29o5rSzOyYe0gjI+dA6QCOcKCltlU5bXPoVenff6dzyYIo1B1ktMD1haNUdXdL+KNVw+04IvA8UJMH91dZHpM2x0foLZy97a2pVCZJaA4/3N7pPqF2qJ9dakdWifXWmSStLQgCAIAgCAIAgCAIAgCAIAgCAIAgCAIAgCAoe1eGRX7Xcxoc4hoA94yXE74mZ1XOya/aZp3JqRW6VlWv2F1m1jmtrEF5eA3MGRLtZMB5iJ94qEaJyXsmIRbT0iD9oGy1Syt6RqVA51UvDgwQ1uXKQATBOpPAblF4vktSfLITrdbXxKdhIIcP8A0q79aKLWd69l1zmtnsP5KnwcAfnK2vDpbra9zNrCluDXxLmugboQGvcX1NnvvaOk6+ijKcY92WQpsn91NnmhiFN/uvB9ViNkZdmZnTZD7y0bSmVBAEAQBAEAQBAEAQBAEAQBAEAQBAa91ZU6kdoxro/UAf4Oiw0n3MNJmq99C1BDGMZOuWmxrSepAj1KjOcYdy6nHlY/ZRy32qY4LqnTYxo7jydO9vbGvqudbkeY9FXi2K8ZV9T+9t/hooOF0iXgQ3ygfAFatrWjhWSRaLW7r0WzbuIdmbIB4Qd/wVVUmnwz039JOiy6yq7s47XzT/ZnQNkNsalQFlzSeC0GHZSZjl+ryXTpy9ezM3fF8XGxrIqua3L093z93+xe7UVKrstPus3b9T5rFmRKXETYq8PhXHqnyzQq3wa0uOVx5Aafv4qlyS+JtQplJ6XCKncbZVM8flBiG6fsq/NkztQ8IqUN+vxJjC9tyxwhxHME6eishfKJoZHg6kux0nA8aZcNkQHcR9QulVapo8tlYsqJafYlFaaoQBAEAQBAEAQBAEAQBAalzfBugGY9Nw8SouWicYb7kDiOIl0y4AdHOj1AhUTmb1NKXp9CnYrjFFjo/EljuWrh5xuWnJx3wzt0UWuO3XtfgSGE47cNGanUbVZ0eCI8HQQpQsnHlPaNLLrx02rIOPx1+2/qYalw8l/aPJL5Mkz5GBAVFlj3tmnLxrCq6Yx3x7lx9WVPFsPa8kNkjUz1PLoqN+p5zxbxaWdaptaUVpL67fxNdmHinBLySNIOXh4DRVTn8DkSnslLe7FAh4MEcB8dyhCb3wITcXtG/Z4y01CX1SHkxlMT0AHDz/Zbde5Pcno7GD4VkZX2nZe8kroU8pLwXA73OqOBg8AWxAWz0wjt/qeswcSdK6ISb/BkVXwtlRhFGq+n4u7Rv/dr8VDoi+x14XzrluyKf0f7fQqgtqlnXHbNkHTMNWnqD9FHp0zq+bHIragydxWyp1mS2AeBH1WdbNSi6dctPsYNi8ffb1203mNY1+SzXJwkY8SxI3VOSO629YPaHDcRK66e1s8JKLi2mZFkiEAQBAEAQBAEAQBAQ+0eMstqZc92UAanj4DqVXZNRXJsY9ErZqMUUM4w+5Or8jN4YOXNx4laMrXI7sMWNK7bfv8A2I3F8cFNpEyAqts2qcfb2c+vLt1eoTGpTp2daMlCOiewDBXP7oqvY+ZcaZMMHCebjyRLk08jI45jtfH1LhnoWtKHg1ANc1RxLnHygLDjVH/H6s87HwGnIntR5fu3r8yqP2gp53O7IgTpD3SAf8pB9FquDb4J3/0bW17Emn+J9oVW3EllJz3ciW6RwBgrEa5J6OLkf0tfR/kmjQu7m4a3KKP4czq9wzVInTJwaY/Mr1XGD2+foWYfgHVJSm1o1bS3e57cnPedfEkqPc9xRXCuGvQntqcTJaymDoAJjjClKTfBseH4yi3N9yKw/GKtId0yOqim12N+7Fqs+8Stpjza4NK4ALXaeHUciFKM36mhdhur26nyj3VBpEs3xx5jgfRW6KotWLqK5iz/AOpmGh0M9QoyRvVr2NHdPZziZr2jSd4XQxZbho8N4vQqshpFqWycsIAgCAIAgCAIAgPNR+UEncBPogOAe0raM1rnswe5TOo5uK51suqR63wvHVdfU+7Ii1xudDoqtG/KtehHYxiAqO03LKRmPsLRhtngDT3joPNT4S2Yk23ovGybcjem8f3E73Hx+UKnZRka7Eri9mys2HeW8LD5MY9sq3tFUvtny2S12nVQ0dWGWpcNENQrvpuljiCOIWUXzhGS1JE+za2tkyvbm03kaeYVim9aOdLw2py6lwRtTG6rtNAOQEKt8m3Xi1xPVpbPuX9OJ5BRUdl87IUQLZTw1lNkBo3evirNI5Msmc5bbKVilPJUIGnEKLR1YWdUE2T1a8zUaNR29wcwnqzUfAn0Vi7HOhDVs4L5/iVu9rZnSoyOglpaOz+ygZaIb/aD5krcxPU8d45zbsv63TghAEAQBAEAQBAEBGbR18lu89P3+ihN6iyylbmkflu9uC+o5x3lxPxXPPZr2UkjCHJoypnlzllIjKRs0TlaHcSdOgGnz+SxL3E6nt7ZcsMxNrWgSNw+SraMTrbYudoxz3KGi2GMQ+JY06poDA+aaNquEYfM+YFUbn73LRSijN0m48Fio1WOkEDzCkacupcozMs6X6W+iwR82z3m7ZZKY0EKJCxzma+KYjPGAEJ006KTiFbM8lH3OmlqKRO39uRh1Enf2hPkQ79lLXsGhXPeZJfAr1szM4DmQoG+5aTZ3b2eUMrT/iPot/FR4rxafVJF0W2ccIAgCAIAgCAIAgIDbY/6V/gfkVXb91l+N/6o/OFzYglxaeJ0Wkj1fX7yOewjehn5GMlZK2zZcSRMaCAPIKDNiPCPorHmsaLVYA9Y0TVh6D1jRJTPTakJokpm7SxBw6oS9lm1TxpwWB5UWbLMbMarHBLyF6Gjd35ejZdGKiYrK3NR4b1WDE5dMXJl+2mtgLJjeQJ/4q6S9hHCw59WVJlS2etpeHKpI6+RPpjo7rsdShhPQLo0Lg8PnS3MsSvNEIAgCAIAgCAIAgIbaylmt3jp9FCf3S2l6mmfnq7tzTqEgcdQtI9OpdUTBcsaeCIRk0Rj7cSpaJuSLFbYc11uW8WuPxAUNFbt1Mrl1QLDCaNlPa2YcyxoypH3MmiXUfQ5YJKR7DljRZ1HtrlFotjIytKiy6LMlNhJgLBZ8y0YBZgEKcVyaGVa+kte0TZojw+v7K6xcHIw3q1kBgFtLwAOKqits6OTZqL2dowCjlpDqulWtI8fkS6psklMoCAIAgCAIAgCAIDTxelmovHRYfYzF6ZwnHrbvE9StFrk9DTPgrdy0wiL9kcahDlIlrgtuC1J04OHxCijWm/oReMWmpCxo26rOCAq0oTRd3MawYPQWCaZ7CwWIyMCiy6CNilSJWNGwuDfowzVYZhty4JHB8Wiq0cDosxfJr5NP2bZbNp6kU2N4wPqfqr7OyORhczbM2xtgXOGiVR2zGfdqJ1ujTytDRwELfR5pvb2e0MBAEAQBAEAQBAEB5e2QRzCA4htY3JWeDxJWlPhnbxua0yp3TVE2kyIqs1WS3fBZsOcWtB3wFHZrSW+DHiFdrzIWdk69xWiFrsCybUZEfUpQsNFq5PjWqOixIytpp0li0bNOmFhlkZG0xRJ7Na5q6wosmnpG/svbdrdU28Acx8AswjtmtmXdFMmWfGrntriBub6fwBXT5ZzcVdFfxZO4NtpZ2Yjv1XjhTaIn/JxA9JSN8YLsV2+F5OTL0S+P/CRb7XKZP8A+WpHPO2fSPqsf33P3fr/AMM//NT1/wCi38iewH2gWl04Ml1J50AqAAE8AHAkT4wrYZlcnp8Gjl+B5OPHr4kvh+3cti2zjBAEAQBAEAQBAEByP2k2mWuTz19dVqXLTOtgy9jRQLlqqOgiHr71JFhZLATSP+I+qia7+8Q94YMojYijVNZSJaPDihZExIXIyMcsEkZ2uUGWI9mrCwTRp1KijoSmkWLZy8Za0n1n6vqd2m0e9AmXdBMCeisi1Hn1OffCWRJQXZct/oRr69SsYGgJ90cdfzHiqLLEuZHRqpUCyYVs42m3tblzWN094x6DeudZfOx6rI2ZSXs1rbLZhGCWly0mjDo0kGfVRjTZLa3yc+3Pvpa6iLxXAm0Z0+3pxWtG2XV0yOnjZjtSOi7BY9+Ktw1x/q0gGP6xoHeYieq9Th3eZWt90eU8Ywv7a9uP3Zcr9izLbOSEAQBAEAQBAEBzr2pUdWO5t+pWvedHAfLRyu73rXOqiPrMBKyS2WG3pZaDo5D5LDKU9yK5XfOhWEbaRpPp8lMls8iVkkjySsMsR6D1EmmehWUdkupGOpWTRCVuhS5kT0+6wzCTl3NyhRdUdzJgfYAKqc1FbZuV16XJ1DZnZplrQNzcw3KM0OG4c/HkFpdErn1S+77vecvLznOfk1HOdp9oH3dYudowGGMG5o+/MrfrrUUW1wVS6US3s0xj8PesBPcq9wydJPuH10/3FYmte17iGbX5tL+HJ13HcO7dhy7+Hzgrj3QcpOUV6nPwsjyZrqKlsbd/hLtrKgyl7sviDO/0+S6Hh98drR1/F6f7nGc4PaXJ2Bd88QEAQBAEAQBAEBTfaVbZqLXciR/PiqblwbmFLUzi2IAgrUO5Eji9SQaLJaVJpOH+PxH7LDKEuUQV7T1KI2osiqkgqSLT5nlZBie5RZLq0ec6xox1nwEkwN5TWiDns2GUfM8+Hl91ByNmqlvlk3gez77hwa0HUxzWndkqL6VyzZn0Ux6pHXtmdiaNtD3APqDidYKRqb5s5+C7Hn8vxOy32Y8IpPtT2l7Sp+Gpn+nS96Do6oDqNN4aJHiT0WwuWbWDR5cPMl3f5f8ATm5MlXdkbK5ZnovLSCNCCCDyI4qD5NiKWtM75sPtM28oCYFVsB7eZj3h0K1d89D7+nxPP5uJKie1919jaxTAqddwfGV4MtIne0gg+o3dSoRo9rceH9DNOfOmPT3i+6LhSdLQei78XtJnEfc9qRgIAgCAIAgCAg9sqGa1d/aQfp9VCxeyXY71YjhuNU9StNnerZAPCyixsm8IqS0t4lvxbr8iVhop3yady3UrBeiMuKaki1M1C2FkkaziokJM8iSYGpWSpy9xJW9pByt7xO8j5N6fNa87PVnSxsXXMu5bdnNj31nDMIB4fcrnW5bk+mvuy67Irx47Ov4FgVO1b3BrAnn5cls0Y/lfaS5bPLZeZPJlz2Kp7QNsjSzW9uYduqVB/wBMEahn93XhOmu66U+p9MTawcJP7Sz/AEvf/wAOM3dfMfDTnxnU+aujHR0pz2YGLLMQMzVA2US2C16rHh1Fzmu5t+s6LWujB8SRe4xnDU1tHZtiMfdXYG13AvA94tDSeHgtavJcLVGb49H7vm/d8zz3iOEq/arXHuLpSq5dCNOfJdyFuuGjhOJno1mvEtcHDmCCPgtmMlJbRGUZRepLRkWSIQBAEAQBAYLyiKjHMO5zSPUI1synp7ODbS2TqdRzXDUEhaMlp6PQUzUopoqNcQURczJYXmQg8iD6bx6LLRU1yTOI2+sjcdR5qJKuRC1giL0aVYKRYjQeVhFM3ySGHWu4ned3QH7/ACVNtnob2Fit/aS/1+50DZPZnP3950jpPNcXIvlN9EDZysqNK6Tp+FYY2iwNAk8ZW1i4qgty5b955fJyZWy36Grtnj34K2dU/O7us0mDxd4AfGBxXQlJ616leJR51mvRdzgV9cl7y7fMnfJJ1JJ5kkySoxWkehb0tI0bgc+evU8VYmVNGMLLJxMgKiWpkhht5kOqouq6jYhJNaJ+hjJJaGEt1GoOpPD4rTlRw0yflrT3ydj2XxJ1e0ovOri2HdS2QZ9Ft0Tl5aiu62v2+h5LNpjXfOPps1NpqxtgKtKpkcSZZEh+nvAgTIMb+qxbd5Mk4vTfdfqbXh9ayd12R2l2fu+BLbI7QG6p/wBQBtUDvAbjwkfziupj3eZHnuaHiOEsaz2XuPoWBbBzggCAIAgPLkBR/aDs72zO2YO80d6OI5qm6va2jdw8jofS+xxTE7ctJkLXR2k9kVngqRGSLVZVO0ojmzu+X5T6fJRKu0iMuqawbEWRlyVJFqMOH2edxJ90fEncP59VVZPpXHclRR51mvRdy7bL4SKtRoyk6+QXKyrGlpep1r7VTW2uDsOEYU2k0ACFLExGvakeRycp2yN9zmtlzoaGgkudoABqSTwW/uMeZGr7T4Rxj2h7SMv6rRQ/+qjmBeXEdoXEbm8B3d+8zyUZT9dfL+fodvBx5UxfV3f0Km63DYdPEggkHdyA4Tu5opehvfA0bikQSDvmYgcdVYpGNGu4KRjWj4CsmEz20qLLovZsUqxbuVcopmxGbS0dd9lWPNdb9hIFRjnbzqWvOaR5mPJVx3GfBwvFKW5+Y+z/AEJrbSmHU6eu6fiqMrpTjpmfCZOMpcETsJdZLprZ96RHit3Ds9pGz4xX1UOXuOqLqnkQgCAIAgPhQGKo1ZMHM9u9jQ6atADqz/x+yosq9Ym/jZvT7M/xON4nbGm4hwgjgVSjrRsUlwZcExYMeGu3HT7I0Vz0TN6ziNygWwkQF6FJF6Juysw1rW9ATw1dBd9vJaE57k2dfEh0Vp+/k6psNZNpUQ+AJJ1/nNc2dmrOp9uxxvFLHOfQn2LVeX7KY36/KN5PIBb9mQq46jyzj1USsfwOQbd7Zvu3GhRP+nG8iR2pHEn9M7hxiTwWa4Sa6rHz/Pr+R2sTDVftNc/kVy2ZkG8DON5bq4HfE8PspyZudOz2LQOHhuPXlO/h8CqvN0T0amIUQ12/XTVWVSbQ0R74/Nu5jz06arYRTI1SrCrej00qLLIsyByxouUjZsrk03sqN3tcHDxBlQktom9STi/U7vXuKdxaNqtILS0EH6eM6LRyopw6jhY/XVf0MruzB/8AkaDRr3negY50/BTwG/MidbxFJ4U2/h+aOvL0J4kIAgCAIAgPhCA0r21DgQskWjl+2uxfaSQFXKOyddzgcsxHY6uwmASFDTRsrIUu5u4d2jWZKwMjc7mOvVVSh6m3TkxfDZr3cAgkAwQY4HXcoaOhCZabZkkk/Hx+65T2lo9D1cLR0DZ/EARTZugQD1XMU/tYqX8Zw83Ha6prkp3tDxt89gwxmEvOslpJys3btCTzXQxUptzfZcL9zaxaNLZVKAiNN5MunUmdDoOfDqFuOSNny2yXt7A1Yc4nK0NbJ1nfu9ZgfstSd2uEYaUeF3PNVrGS090mY4nXUDx1ChFOT2SaetohsRe6AYaDzkTGo3efFbta0RSRGiidZDo5AengrkyuUd9jAaMiQZ+in1FLgY3UyOB/nVZ2R1o+ApokmSGFYbVuHZKNNzz0Gg8TuHmqpzjHuXKaityekdRwS1fa2fZ1oBzExIIAPhxXIvn1z0uxTNxtvUoEn7MbLtK9S4I7tMZGnm9+rvRv/Ndfw6nT6n6Gv49f0VRpXd8v5Lt+L/I6auseVCAIAgCAIAgPhCA161uDvCyRaIm7wVjvyhCHSV/FNl2EHu/BYaG2ih32x0XFM/kDwSOBA1+ipnE3ce+SaWzJiIDXOcJAJnpPEE+q5NsdSaPY4c+quKfpwebTFMsQYI6rn2Y++TedKkuTZxy3bc0/xGWHtEEgSCBzH+6VXVdOuzpfZ/zZq11+VPy9/IicMwwElztGjwjXiQTq5bNlmyyyetJd/wCfQy3192ZGUN1B0BmI0mFCunfLMKPUiNNjcVwC2lUOYjK4Uqhndq2Jnx0W3BRjwiE7a4vmS4+KN+rsleU2625eHR+nMZ4EScvw0U+rXdaNZZdEnxIyW+w9y8guDaZHIbx1iPmo+ckQll1Ls9ktb+zBp1qVXtB4NjU89ZR3SWjVlnL/ABRNP9nVkaWR2eR/1O0OYR492OkKas16mr/eW9W0v9ERQ2JsLdxNR7q/IOOVvnl3rTuzdPSe/l+/JvRnfYvZio/Uka2OU6bctFjabNYawBo9AtVznZ8C6vBbe5vbK8+4rXtUUaIlzt36QOLnHgBzW3j4zlJe835eViVuyfZfzS+J1/Z3Cm2lBlFmuUau/U46ucfE/CF6SutVxUUeHy8qWTc7Zev0XoiXCka59QBAEAQBAEAQHyEB5LUBr16MhZItEHe2IM6I1tEYvpkmch2jpva9wa4t14GJ8ea5dtalw0eywrtRREDG6jWhuVkg+9ETG6QNCqPK0daKUuWWHZnFnAFrgHB+jgeIK5mVHUnJEsnHUkmuGuxPs2PNR0tuWtpk7shzgcWzMb0qsTjxrfx/n6nLs8Q6eHB7+fBMYPsna0XZnN7Qt1zVTMeDTpMqyEpSnqb4Xu4RoX5t1i1HjfoiUu9oqbe7Tgn4aJf4goLVSKqvDrJczNRu0o1EZuvJa0fELEuVsufhj79jVvdpJ0buHFYsyrLOOxfV4b08yIuvtCdxOiqasn3ZtwwIrsaV1tG6IkQQrIVTLoYEN7K9dYuT1K2q8Y31VGKN/Bdnbm7cJBp0/wBRGsf2t+/xXQow2zm5nitOOtR9qX0/E6ts5gNK0ZlpNgn3nHVzjzc7j4bguvVXGtaR4/Ly7cmfVY9+5ei+ROsarDVMoWDIQBAEAQBAEAQBAEB4eEBoXFNSK2jmG3eGFtTMBo7UfULTujpnd8Pv3HRRRahzwDzWtP7rO/RbpmezuhTIBXLsrc0diUepFqs9qGtA5haqplH0OZZguTNTFtrnPblBgdFdGmUu5ZRgQhLqZDMxcjnP8/nksvGRu+WmehjJAI5/RZ/tUYdUd7PhxMkRMBSVCQ6F3NVly+o6GSfBXRo36GLLK647k9FiwbYu5uNaksat2vD95x8rxuuvivkv2CbB0KMEjMeq3YURiedyfE7ru7LZb2jWiAAB0V6WjnOTfc2AxDB7QBAEAQBAEAQBAEAQBAEBgrU5Qw0QuNYW2vTLH+R4g81iUVJaJVWOuXUjk2P4FUt3yRLeDhu/Zac62j0GNlxmuHyV++c1xBmDx+61J1NPcTv4uYtdM/xMAbyM+B+yoe/VHQU4tbTMVRvj8VOJXK2K7s+MYToNf50Virk/QolmVR/yRKYdgFeqe6w+hVkaJM0rvFaorguOD+zh7oNUx0V8MVepyr/G5viJfMH2Vo0AMrBPMhbUa4xOLdl2WvcmT9OgApmsZQ1AekAQBAEAQBAEAQBAEAQBAEAQHwhAYqlKUMaITF8H7RpCPkJtM5xjHs+e8nKFU4G3DKa9TTs/ZhUnXRY6Gy3+8LDYey5g1eVlQIPLZZcO2IoU/wAs+KkoIqlkTZP2+HMZo1oHgFPSRS5N9zbbSQwew1AfUAQBAEAQBAEAQBAEAQBAEAQBAEAQBAfIQHzIEAyID7CA+wgCAIAgCAIAgCAIAgCAIAgCAIAgCAIAgCAIAgCAIAgCAIAgCAIAgCAIAgCAIAgCAIAgCAIAgCAIAgCAIAgCAIAgCAIAgCAIAgCAIAgCAIAgCAIAgCAIAgCAIAgCAIAgCAIAgCAIAgCAIAgCAIAgC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33798" name="AutoShape 6" descr="data:image/jpeg;base64,/9j/4AAQSkZJRgABAQAAAQABAAD/2wCEAAkGBhEQEBAQEA8QEBAPDxAQDxAQEBAPDhAQFRAVFBQQEhUXHCYfFxkjGRISHy8gIycpLCwsFR4xNTAqNSYrLCkBCQoKDgwOGg8PGi4lHyQtKSosKSkpLCwsLC8pLCwvLCksKSwsKSwsKSosLCosLCksKSkpLCkpKSksLCksLCksLP/AABEIAOEA4QMBIgACEQEDEQH/xAAcAAEAAgMBAQEAAAAAAAAAAAAAAwQBBQYHAgj/xABDEAACAQICBAoHBgMIAwAAAAAAAQIDEQQFEiExkQYTMkFRYXGBsdEVIjNSYqHBBxQjQlOCcrLhFiRDY3OiwvE0s/D/xAAbAQEAAgMBAQAAAAAAAAAAAAAAAQMCBAUGB//EACwRAAICAQQBAgUEAwEAAAAAAAABAgMRBBIhMQVBURQiYXGBE5GhsTIzYgb/2gAMAwEAAhEDEQA/APcQAAAAAAAAAAAAAAAAAAAAAAAAAAAAAAAAAAAAAAAAAAAAAAAVsRXcXZW2Ef3uXVuGL5XciAvjFYK23km++T+Hcx98l1biFgnahlk33yXVuPh4+XVuIyKW0xkkjKLLHpCfw7mPSE/h3MrArwZln0hP4dzM+kJ/DuZVNXwizF0qMlFpTnGST91W1y8utmMpKCcmQ+C7jeFPFS0dHS2q6Ta0rO0bK722u9iuWsHnnGxUoONtatzpp2a2nlmQSr4+tKgvw6NOK46au3t5K2XbtbubL2XpZVmXFVJqdPGtqhoq3FU3JKPGLVZ3Vr672b1bDWhdJ/M1wZYPS/SE/h3PzHpCfw7n5lYG3gxLPpCfw7mPSE/h3MrC4wSWfSE/h3MekJ/DufmVQAWvSE/h3PzMekJ/Du/qVjABa9Iz+Hc/MekZ/DufmVQAWvSM/h3PzJMPjZSkk7WfV1FEmwfLj2vwZANuACCAAAAAACli+V3IgLGL5XciubEeip9gwZMMyAZHKJ9M5rhfwl+7Q4uGurNPZ+VdJjLGMsxnZsWTYY7hDh6LanVV1tUU5NdtiPBcKMLWajCvHSexSvBveeQ4jMrqd3d633mnjmL5mc2WpafC4K1e+z9FPVrepLb2HAcJs109KV9UnaC+Bf11lHg3w0r18PKhKzVOOi6ru5uL1KHjr6jTZ7mNm77LpJPoRray7fthH7szlZuPTOB+WcRhYNq0634s77da9VPsVvmWs7yWniaU4zitNwahUUVxkGmpLRe3lJajjcm+0udkq0FU+KNoy8jtcpzqliY6VKWzlReqUe03a5Vzj+mvYui/Ys4XS4uGny9COlqt61teolANlLBkGYAAAABIMAEAAAAE2D5ce1+DISbB8uPa/BgG3ABiQAAAAAAUsXyu5EBPi+V3IgNmPRW+wYAJIIMXiFTpzqS2U4Sm+xK55tneXS/8nEVlGrUs40VG7hF80nfU+o9CzatGNKWla3X1a/oeSZxjZV6kpXbTk7dlynUNRr59TS1EvnSNBmNDRbad09tjR0oSd10XudJLAVqkrQpTn02i9FdstiJY5C4r1tGLa9ZOcXr6dRydrUc4JzFFjgvHisPKT1OpNt9i9Vf8n3mjzjF6U3bYjoKtNqlo09ejFak9hzVXAy2SdpSbdnr1dpp1pysbZknwTZInOpGN7LlSfuwWts3/APaSVOolRcqcI6o2evVzt87KnBbAxinKteEZ8q909BflXS2W8S6FWTjxcaSbtTnFWlHob6V1HQUFCKa7f7mCk3I9T4MZz96w8aj5a9WfaufvRtjz/wCzCtKE8RQntir98ZJXXVaR6Ab8JbopnQi8oGADMkAxKVtpVqY62xGtfqaqFmx4LIVyn/ii0CGhi4y6n0eRMWVWwtjug8oiUXF4YAZgsIMk2C9pHtfgyAnwftI9r8GQDbgAxIAAAAAAKWL5XcvqQE+M5XciA2Y9Fb7MGDJhkkHD/aNmrpunSTtpU5N98kv+LOPweIUFe15c19aRtvtMlfGR6qMF82/qcs61rHF1eokrcexoWRzNm6niK1ZW0pNLmWqK3GmxmlFtMt087dOLjG2va+c0+PzJybua36s5dsn9OCX1MQxrTetrU1cvxox0dKnG7/NOV5SvbmvsRzlasbyhmOjRS6Yq5bnHJKhnsjqYp9JE8SU6mIu2QqrrHIUeeD0/7P6uli1L9TCS0uuUJxjfdGJ6MeXfZdV0sRFe7Qr/ADnSPUWzo6aW6GTopYAbKuKxWitTt4/0NfPFye1s52s8xTppbO2bdWllYsmwxlVJLnb2LmRrZyMupfWfFaoeH1+vnrLN3S9EdWqlVrB8OVjZZfjdL1JPXzPpNQpXY03Fprancs8dr56S1PPy+qJupVkcep0oPijV0oxkvzJM+z6VFqSTRwGscGCfBe0j2vwZAT4L2ke1+DJZBtwAYAAAAAAApYvldyICxi+V3IrmzHorfYZhmTDJIPKftG14yXVGC/2pnH15O/Ydbw6f99q9sflFI5jFRV2cDVR3WNmnLmTNbWqO5SrVCziJWuXMu4NcbDjq9TiaL5FlpVan8K6OtmFcG+jZo08rpbYrJoZVrsvTxHqJdRsJ5Dh/yua62ynjsmlDXTemujnLHJPg6d3htTVHdjP2Kjlq7TESvGrrsyw2Zz64OXCGHyeifZJrxVT4cNP51KZ3uZ5o+MdKD5PLfxdB579lGIVOWNrS2UcKn23ne3+1HRZbUcryk7yk3KT6W9bOX5LVSo0qrg8OWf2OxpKVOTk+kbym77WR1JEXGWIp1jxbzJ5Z10sEvHWZidU1+IxFkR/fbotVTfJn6Gwpz1n1UkUaFfvfMidV1JO3Nqa50zJ0yxuxwYblu255Oiyad6S6nJfMumhyTG6MnB8mVrPoZvj6H4q+N2mjjtLD/BwtTW4WME2C9pHtfgyEmwXtI9r8GdI1jcAAwAAAAAABTxfK7kVyfF8ruRBc2Y9Fb7BgwwSQeTcNI/3us/8AMaOYxTOm4Xyviav+rPxt9DmcUjg3/wCxmp6mupYfjKsIPUpSWk+iO2T3XOhzXGKtJyp+rSppU6UeZQjs37TX5dQSU5vbKMlHs5/n4F6OU1OL4yTUIPZeyv1IxW5x2x/J7vwelhRUrrO5dfY1Mpn3Rr227CSphehpkEqLNfL9T1ElGS4GNyqFbWvUnzSWx/xI0+Jw86btOLXQ9qfYzc06jRZ49NWlFSXRJKSZap8YZ57W+Khc90eGOCOM0aOMjz1Hg4d2nWm//Ut53eXS9VHE4ShSi26a4vSnCUo3bg9FTScW9a5b1M7PLmnFNO/YcTy3zNe2DSp006IbZo2EqpVrVT7mmUsTOyOHCPJbg1uc5mqcG+d6l2nJRz6psU5JWvcznmLlVm+iLaSLuF4P01BaeuWinKV+Tz6j0lNVdNac+2ee1WrlOeIPhG4yLN5uLlU2K1n0t827xNzl05VKqa576XZZvxsc9SSklGOqEdnNd9LOwy7DRpLVrk1rf0RqaqyFVbWO84Q0sbb7VNvouaFjdZXitONntjq7uY0cplrJKv4tumL+Wv6FPhNRKrUqPpLhnU1lalW37G+J8F7SPa/BkBPgvaR7X4M+gs4RuAAVgAAAAAAo4zldy+pXuT43ldy8WQGxHorfYMAxcyB5Fwmd8RV/1an87NBiVqOg4UQtiay/zan8zNFCOlOEemcd19ZwLf8ANmrCO6ePqWssoRlXpwlqpwvxn8CV3vt8z5zXMXWm52tG9oR5oxWxIkx8OKpWStKbi56/W1x2PeYp4JSw7n0OxhKbjHZ+WfTdHKuyKtS+VfKvx2/z/Rq6tSz3NdjRhYlkNaXy1EOkUqR1JwRclLS7SGTaI41CRu4ZTjB9U8Q0bPLs2nSkpRlZ9H5X1NdBppKxiNQxaU1iXQlXGawen5Zm9PER1WU0vWj9Y9KPjH4e6fMefYTHShJSjJpp3TW1HZZdnixEdGVlVS2LZJe9HyODqNE6Zb4df0cfUaZ18ro4nMKGjOT2Wmlt+JXLM8fKWq+rnJuEeCaqao34y1up85osRUlFySWlZpKV7X1c6O1XFWwTPEWp12yT9zY1syu1Tg9Udc30voPR8JUvFPpSZ5TkuCnVnaO3nfNt5z03A05QhFPXZJfI5vlIxSjFPo6vjFLEm1wzYXLuSr8ZdkvA10ZG1yOHryl0Rt3tmn4uDlq619f6N3UvFcjfE+C9pHtfgyspFjAv8SPa/Bn0ZnnzcgArAAAAAABQx3K/avFle5PjuV3L6mjzjOFSi4x1z+Uestc4whmTKpPBZx+aU6K9Z6+aK2/0Obx3DN7IuME+9nJZ1nE5zcVJ3/M+dvoRSjhZPW/nrZx79dZN4r4X8lXLN3XzWFVuUlCTbu24pvt2dRUdaGlpJQjKNreqk23zfMp6Nl5RZBTpPTT12T0nq16tZznOzOW2NnqfGe19K99rm2+23/R9UcVFYXQ53O/dYp5rf1bu97yv2lDjtVjJt+p9K8RQvgKl+SOsyExKRi5kkdeZ9H3GRHcyCpk6kYqU+gjUj7UzJGDWCJtosYXGyi007OLun1ny0mQyp27BjJXJ5WGdTUqPFwjKCtUhdSXQ7bV1Gp9BS0lTaelKV+rtZPwZzLi60b8mXqS79j7nY7mWGTadtjOTfdLSS2pcPo8trPH1yt3M1uU5DGjGyWt20nbW3Y23F2RZVkRzOHO6VksyLUlFYXRAjf5RG1O/vNv6GiitZv6DtFLoSPSf+fp3Wytfosfuc7XzxFRLykWsvf4kO1+DNfGZdy1/iQ7X/Kz2LOQb8AFRIAAAAABrswfrftX1PMcxzGUuM16N5W0mufa7LnPTsfy/2rxZw2ZZHV+8twpKcJaTjrUYxbbbb6Ntu419ZVKyMcERXzGn4GcH4169apW9aFJQcErqMnNy29ijs6zvlgqaVlTgl0aMStkmVfd6bjdOUpOUmr2u+Zb2XmbFFKhBJrkiWM8GqznKY1KUowjGE9sJRSTuuZ9T2HAQr8XPQqp6VppO3rKyX9T0+psPMOGU3DHavy01J9FnF3vvRra2uO3djk3NBpviLXD/AJePv6GjzOnayvdq9zUSdi5VraTdyvNHEzyfSNJp/hqI1eyKqVzLhY+nA+WXJoym3ngwZMWAwYZMjSMIXIJMqoTQlcrNBTsZIpmslxQ0WnzHoGTY7jKMW36yWjLtXPuscDhnpK246Tg1iLKUex/T/wC7DS8hTvpz7HL1KyvsdXGqZkyjSrXLHGHmtjzhGhInoK8lvZtYVDWYbV2l2me48TR8PTh9vlnD1Ut8i9TmbDK3+LDtf8rNXA2OU+1h2v8AlZ2s5RpYOlABgAAAAAADW5hy/wBq8WVWWsx5f7V4sqM2I9Fb7MNny2GfLJB8TZ57w5wv40p+9Sgk/wB0rr5I7+pI4/h5G8Kb65xe5NeDNPVLNbOt4ie3VR+p5vUifFyxVW0rTOBtPorsyj5kz4YbMIySKmwYaPvRMIkwyjCiYcD7YMjHLI9E+ZQJDKQIbJsFdNGzw9ZwmlF2c1ZdvMa+gjpOD2TOpVhVqR/Dh60b/mlzW6ucs2b1tOZqLIwTlMnwsa/Mm+42uFoTb9ZPcb+hQjzJFynSXQVV+OUZbmeet1jksYNZh6D6C/Sw7LcaaJFA60I7Uc+TyRQpF/LI/iw7X/KyukWsu9rDtfgy9FTN8ACTAAAAAAA1mY8v9q8WVGW8x5f7V4sqNGxHowZFKRDOoWJRI5QJBTqSfWafPsudajKK5S9aP8S5vp3nQTplerTKrEpJpmxRJ1zU12jxvFUWm01Z3s09qfQyhUR3nC3K4u9SKtLna2S7es4PEz0Xr1HEtolBnvNLroXQT6fsRMRPjjl0nzxy6SjDNt2RfqTNkdwp3GkhyQpIyZMKSM6SGBuRk+oxI+NRNh4Ob1Jl0K5S6NW7UwrWWzYZVhVKd5clc3vPo7Dt8DU2HOZXgHq1HWZfgrW1G/XXtPK6y92yyzaYTWbGnAgw1Cxcii7BzcmUj6SCR9JE4IFizl/tYdr8GVyxgPaQ7X4MySMWb0AAxAAAAAANZmPL/avFlVl7G4eUpXSurLo6yD7nP3XvRfFrBiVmYaLP3Kfu/NGPuVT3fmhlApyRDOJsHgKnuvej4eX1Pce9eZg8FkXg57MMvU001tOKzfgdpNuJ6jPK6j/I98fMr1Mkqv8Aw3vj5lM45Nuq9wPFa/A+a/K+4qy4Jz92W49tlweqv/C+cfM+HwaqfpfOPmU7Da+MPFFwTq8yl8z6XBKt8R7T/Zur+l84+ZlcHKv6Xzj5j9P6D41+/wDJ4yuB1f4txNDgTWe3SPY1weq/pPfHzPpZDV/Te+PmSq17EPWyfqeVYTgLLnW9m+wPBHRtex3SyOr+m98fM+1k1X9N74+ZmomtK9yNBhMljGxs6WGS2I2Cymr7j3x8z6jllX3Hvj5mWChyyVYwJEix6Nq+498fMysuqe498fMkwyQIyT+j6nuPevMz6Pqe4968ySMkBPgPaw7X4Mej6nuPevMnweDnGcW4tJN3d10Mkg2wAIIAAAAAAAAAAAAAAAAAAAAAAAAAAAAAAAAAAAAAAAAAAAAAAAAAAAAAAAAAAAAAAAAAAAAAAAAAAAAAAAAAAAAAAAAAAAAA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33800" name="AutoShape 8" descr="data:image/jpeg;base64,/9j/4AAQSkZJRgABAQAAAQABAAD/2wCEAAkGBhEQEBAQEA8QEBAPDxAQDxAQEBAPDhAQFRAVFBQQEhUXHCYfFxkjGRISHy8gIycpLCwsFR4xNTAqNSYrLCkBCQoKDgwOGg8PGi4lHyQtKSosKSkpLCwsLC8pLCwvLCksKSwsKSwsKSosLCosLCksKSkpLCkpKSksLCksLCksLP/AABEIAOEA4QMBIgACEQEDEQH/xAAcAAEAAgMBAQEAAAAAAAAAAAAAAwQBBQYHAgj/xABDEAACAQICBAoHBgMIAwAAAAAAAQIDEQQFEiExkQYTMkFRYXGBsdEVIjNSYqHBBxQjQlOCcrLhFiRDY3OiwvE0s/D/xAAbAQEAAgMBAQAAAAAAAAAAAAAAAQMCBAUGB//EACwRAAICAQQBAgUEAwEAAAAAAAABAgMRBBIhMQVBURQiYXGBE5GhsTIzYgb/2gAMAwEAAhEDEQA/APcQAAAAAAAAAAAAAAAAAAAAAAAAAAAAAAAAAAAAAAAAAAAAAAAVsRXcXZW2Ef3uXVuGL5XciAvjFYK23km++T+Hcx98l1biFgnahlk33yXVuPh4+XVuIyKW0xkkjKLLHpCfw7mPSE/h3MrArwZln0hP4dzM+kJ/DuZVNXwizF0qMlFpTnGST91W1y8utmMpKCcmQ+C7jeFPFS0dHS2q6Ta0rO0bK722u9iuWsHnnGxUoONtatzpp2a2nlmQSr4+tKgvw6NOK46au3t5K2XbtbubL2XpZVmXFVJqdPGtqhoq3FU3JKPGLVZ3Vr672b1bDWhdJ/M1wZYPS/SE/h3PzHpCfw7n5lYG3gxLPpCfw7mPSE/h3MrC4wSWfSE/h3MekJ/DufmVQAWvSE/h3PzMekJ/Du/qVjABa9Iz+Hc/MekZ/DufmVQAWvSM/h3PzJMPjZSkk7WfV1FEmwfLj2vwZANuACCAAAAAACli+V3IgLGL5XciubEeip9gwZMMyAZHKJ9M5rhfwl+7Q4uGurNPZ+VdJjLGMsxnZsWTYY7hDh6LanVV1tUU5NdtiPBcKMLWajCvHSexSvBveeQ4jMrqd3d633mnjmL5mc2WpafC4K1e+z9FPVrepLb2HAcJs109KV9UnaC+Bf11lHg3w0r18PKhKzVOOi6ru5uL1KHjr6jTZ7mNm77LpJPoRray7fthH7szlZuPTOB+WcRhYNq0634s77da9VPsVvmWs7yWniaU4zitNwahUUVxkGmpLRe3lJajjcm+0udkq0FU+KNoy8jtcpzqliY6VKWzlReqUe03a5Vzj+mvYui/Ys4XS4uGny9COlqt61teolANlLBkGYAAAABIMAEAAAAE2D5ce1+DISbB8uPa/BgG3ABiQAAAAAAUsXyu5EBPi+V3IgNmPRW+wYAJIIMXiFTpzqS2U4Sm+xK55tneXS/8nEVlGrUs40VG7hF80nfU+o9CzatGNKWla3X1a/oeSZxjZV6kpXbTk7dlynUNRr59TS1EvnSNBmNDRbad09tjR0oSd10XudJLAVqkrQpTn02i9FdstiJY5C4r1tGLa9ZOcXr6dRydrUc4JzFFjgvHisPKT1OpNt9i9Vf8n3mjzjF6U3bYjoKtNqlo09ejFak9hzVXAy2SdpSbdnr1dpp1pysbZknwTZInOpGN7LlSfuwWts3/APaSVOolRcqcI6o2evVzt87KnBbAxinKteEZ8q909BflXS2W8S6FWTjxcaSbtTnFWlHob6V1HQUFCKa7f7mCk3I9T4MZz96w8aj5a9WfaufvRtjz/wCzCtKE8RQntir98ZJXXVaR6Ab8JbopnQi8oGADMkAxKVtpVqY62xGtfqaqFmx4LIVyn/ii0CGhi4y6n0eRMWVWwtjug8oiUXF4YAZgsIMk2C9pHtfgyAnwftI9r8GQDbgAxIAAAAAAKWL5XcvqQE+M5XciA2Y9Fb7MGDJhkkHD/aNmrpunSTtpU5N98kv+LOPweIUFe15c19aRtvtMlfGR6qMF82/qcs61rHF1eokrcexoWRzNm6niK1ZW0pNLmWqK3GmxmlFtMt087dOLjG2va+c0+PzJybua36s5dsn9OCX1MQxrTetrU1cvxox0dKnG7/NOV5SvbmvsRzlasbyhmOjRS6Yq5bnHJKhnsjqYp9JE8SU6mIu2QqrrHIUeeD0/7P6uli1L9TCS0uuUJxjfdGJ6MeXfZdV0sRFe7Qr/ADnSPUWzo6aW6GTopYAbKuKxWitTt4/0NfPFye1s52s8xTppbO2bdWllYsmwxlVJLnb2LmRrZyMupfWfFaoeH1+vnrLN3S9EdWqlVrB8OVjZZfjdL1JPXzPpNQpXY03Fprancs8dr56S1PPy+qJupVkcep0oPijV0oxkvzJM+z6VFqSTRwGscGCfBe0j2vwZAT4L2ke1+DJZBtwAYAAAAAAApYvldyICxi+V3IrmzHorfYZhmTDJIPKftG14yXVGC/2pnH15O/Ydbw6f99q9sflFI5jFRV2cDVR3WNmnLmTNbWqO5SrVCziJWuXMu4NcbDjq9TiaL5FlpVan8K6OtmFcG+jZo08rpbYrJoZVrsvTxHqJdRsJ5Dh/yua62ynjsmlDXTemujnLHJPg6d3htTVHdjP2Kjlq7TESvGrrsyw2Zz64OXCGHyeifZJrxVT4cNP51KZ3uZ5o+MdKD5PLfxdB579lGIVOWNrS2UcKn23ne3+1HRZbUcryk7yk3KT6W9bOX5LVSo0qrg8OWf2OxpKVOTk+kbym77WR1JEXGWIp1jxbzJ5Z10sEvHWZidU1+IxFkR/fbotVTfJn6Gwpz1n1UkUaFfvfMidV1JO3Nqa50zJ0yxuxwYblu255Oiyad6S6nJfMumhyTG6MnB8mVrPoZvj6H4q+N2mjjtLD/BwtTW4WME2C9pHtfgyEmwXtI9r8GdI1jcAAwAAAAAABTxfK7kVyfF8ruRBc2Y9Fb7BgwwSQeTcNI/3us/8AMaOYxTOm4Xyviav+rPxt9DmcUjg3/wCxmp6mupYfjKsIPUpSWk+iO2T3XOhzXGKtJyp+rSppU6UeZQjs37TX5dQSU5vbKMlHs5/n4F6OU1OL4yTUIPZeyv1IxW5x2x/J7vwelhRUrrO5dfY1Mpn3Rr227CSphehpkEqLNfL9T1ElGS4GNyqFbWvUnzSWx/xI0+Jw86btOLXQ9qfYzc06jRZ49NWlFSXRJKSZap8YZ57W+Khc90eGOCOM0aOMjz1Hg4d2nWm//Ut53eXS9VHE4ShSi26a4vSnCUo3bg9FTScW9a5b1M7PLmnFNO/YcTy3zNe2DSp006IbZo2EqpVrVT7mmUsTOyOHCPJbg1uc5mqcG+d6l2nJRz6psU5JWvcznmLlVm+iLaSLuF4P01BaeuWinKV+Tz6j0lNVdNac+2ee1WrlOeIPhG4yLN5uLlU2K1n0t827xNzl05VKqa576XZZvxsc9SSklGOqEdnNd9LOwy7DRpLVrk1rf0RqaqyFVbWO84Q0sbb7VNvouaFjdZXitONntjq7uY0cplrJKv4tumL+Wv6FPhNRKrUqPpLhnU1lalW37G+J8F7SPa/BkBPgvaR7X4M+gs4RuAAVgAAAAAAo4zldy+pXuT43ldy8WQGxHorfYMAxcyB5Fwmd8RV/1an87NBiVqOg4UQtiay/zan8zNFCOlOEemcd19ZwLf8ANmrCO6ePqWssoRlXpwlqpwvxn8CV3vt8z5zXMXWm52tG9oR5oxWxIkx8OKpWStKbi56/W1x2PeYp4JSw7n0OxhKbjHZ+WfTdHKuyKtS+VfKvx2/z/Rq6tSz3NdjRhYlkNaXy1EOkUqR1JwRclLS7SGTaI41CRu4ZTjB9U8Q0bPLs2nSkpRlZ9H5X1NdBppKxiNQxaU1iXQlXGawen5Zm9PER1WU0vWj9Y9KPjH4e6fMefYTHShJSjJpp3TW1HZZdnixEdGVlVS2LZJe9HyODqNE6Zb4df0cfUaZ18ro4nMKGjOT2Wmlt+JXLM8fKWq+rnJuEeCaqao34y1up85osRUlFySWlZpKV7X1c6O1XFWwTPEWp12yT9zY1syu1Tg9Udc30voPR8JUvFPpSZ5TkuCnVnaO3nfNt5z03A05QhFPXZJfI5vlIxSjFPo6vjFLEm1wzYXLuSr8ZdkvA10ZG1yOHryl0Rt3tmn4uDlq619f6N3UvFcjfE+C9pHtfgyspFjAv8SPa/Bn0ZnnzcgArAAAAAABQx3K/avFle5PjuV3L6mjzjOFSi4x1z+Uestc4whmTKpPBZx+aU6K9Z6+aK2/0Obx3DN7IuME+9nJZ1nE5zcVJ3/M+dvoRSjhZPW/nrZx79dZN4r4X8lXLN3XzWFVuUlCTbu24pvt2dRUdaGlpJQjKNreqk23zfMp6Nl5RZBTpPTT12T0nq16tZznOzOW2NnqfGe19K99rm2+23/R9UcVFYXQ53O/dYp5rf1bu97yv2lDjtVjJt+p9K8RQvgKl+SOsyExKRi5kkdeZ9H3GRHcyCpk6kYqU+gjUj7UzJGDWCJtosYXGyi007OLun1ny0mQyp27BjJXJ5WGdTUqPFwjKCtUhdSXQ7bV1Gp9BS0lTaelKV+rtZPwZzLi60b8mXqS79j7nY7mWGTadtjOTfdLSS2pcPo8trPH1yt3M1uU5DGjGyWt20nbW3Y23F2RZVkRzOHO6VksyLUlFYXRAjf5RG1O/vNv6GiitZv6DtFLoSPSf+fp3Wytfosfuc7XzxFRLykWsvf4kO1+DNfGZdy1/iQ7X/Kz2LOQb8AFRIAAAAABrswfrftX1PMcxzGUuM16N5W0mufa7LnPTsfy/2rxZw2ZZHV+8twpKcJaTjrUYxbbbb6Ntu419ZVKyMcERXzGn4GcH4169apW9aFJQcErqMnNy29ijs6zvlgqaVlTgl0aMStkmVfd6bjdOUpOUmr2u+Zb2XmbFFKhBJrkiWM8GqznKY1KUowjGE9sJRSTuuZ9T2HAQr8XPQqp6VppO3rKyX9T0+psPMOGU3DHavy01J9FnF3vvRra2uO3djk3NBpviLXD/AJePv6GjzOnayvdq9zUSdi5VraTdyvNHEzyfSNJp/hqI1eyKqVzLhY+nA+WXJoym3ngwZMWAwYZMjSMIXIJMqoTQlcrNBTsZIpmslxQ0WnzHoGTY7jKMW36yWjLtXPuscDhnpK246Tg1iLKUex/T/wC7DS8hTvpz7HL1KyvsdXGqZkyjSrXLHGHmtjzhGhInoK8lvZtYVDWYbV2l2me48TR8PTh9vlnD1Ut8i9TmbDK3+LDtf8rNXA2OU+1h2v8AlZ2s5RpYOlABgAAAAAADW5hy/wBq8WVWWsx5f7V4sqM2I9Fb7MNny2GfLJB8TZ57w5wv40p+9Sgk/wB0rr5I7+pI4/h5G8Kb65xe5NeDNPVLNbOt4ie3VR+p5vUifFyxVW0rTOBtPorsyj5kz4YbMIySKmwYaPvRMIkwyjCiYcD7YMjHLI9E+ZQJDKQIbJsFdNGzw9ZwmlF2c1ZdvMa+gjpOD2TOpVhVqR/Dh60b/mlzW6ucs2b1tOZqLIwTlMnwsa/Mm+42uFoTb9ZPcb+hQjzJFynSXQVV+OUZbmeet1jksYNZh6D6C/Sw7LcaaJFA60I7Uc+TyRQpF/LI/iw7X/KyukWsu9rDtfgy9FTN8ACTAAAAAAA1mY8v9q8WVGW8x5f7V4sqNGxHowZFKRDOoWJRI5QJBTqSfWafPsudajKK5S9aP8S5vp3nQTplerTKrEpJpmxRJ1zU12jxvFUWm01Z3s09qfQyhUR3nC3K4u9SKtLna2S7es4PEz0Xr1HEtolBnvNLroXQT6fsRMRPjjl0nzxy6SjDNt2RfqTNkdwp3GkhyQpIyZMKSM6SGBuRk+oxI+NRNh4Ob1Jl0K5S6NW7UwrWWzYZVhVKd5clc3vPo7Dt8DU2HOZXgHq1HWZfgrW1G/XXtPK6y92yyzaYTWbGnAgw1Cxcii7BzcmUj6SCR9JE4IFizl/tYdr8GVyxgPaQ7X4MySMWb0AAxAAAAAANZmPL/avFlVl7G4eUpXSurLo6yD7nP3XvRfFrBiVmYaLP3Kfu/NGPuVT3fmhlApyRDOJsHgKnuvej4eX1Pce9eZg8FkXg57MMvU001tOKzfgdpNuJ6jPK6j/I98fMr1Mkqv8Aw3vj5lM45Nuq9wPFa/A+a/K+4qy4Jz92W49tlweqv/C+cfM+HwaqfpfOPmU7Da+MPFFwTq8yl8z6XBKt8R7T/Zur+l84+ZlcHKv6Xzj5j9P6D41+/wDJ4yuB1f4txNDgTWe3SPY1weq/pPfHzPpZDV/Te+PmSq17EPWyfqeVYTgLLnW9m+wPBHRtex3SyOr+m98fM+1k1X9N74+ZmomtK9yNBhMljGxs6WGS2I2Cymr7j3x8z6jllX3Hvj5mWChyyVYwJEix6Nq+498fMysuqe498fMkwyQIyT+j6nuPevMz6Pqe4968ySMkBPgPaw7X4Mej6nuPevMnweDnGcW4tJN3d10Mkg2wAIIAAAAAAAAAAAAAAAAAAAAAAAAAAAAAAAAAAAAAAAAAAAAAAAAAAAAAAAAAAAAAAAAAAAAAAAAAAAAAAAAAAAAAAAAAAAAA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33802" name="Picture 10" descr="http://www.detodoshop.co/242-325-thickbox/pimenton-1l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32744" y="2514744"/>
            <a:ext cx="4176464" cy="41764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noFill/>
          <a:ln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s-CO" sz="8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MUY BIEN</a:t>
            </a:r>
            <a:endParaRPr lang="es-CO" sz="8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1026" name="Picture 2" descr="http://www.dreamstime.com/happy-yellow-smile-face-thumb39474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628800"/>
            <a:ext cx="3810000" cy="3810000"/>
          </a:xfrm>
          <a:prstGeom prst="rect">
            <a:avLst/>
          </a:prstGeom>
          <a:noFill/>
        </p:spPr>
      </p:pic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475656" y="5661248"/>
          <a:ext cx="6264700" cy="51485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26470"/>
                <a:gridCol w="626470"/>
                <a:gridCol w="626470"/>
                <a:gridCol w="626470"/>
                <a:gridCol w="626470"/>
                <a:gridCol w="626470"/>
                <a:gridCol w="626470"/>
                <a:gridCol w="626470"/>
                <a:gridCol w="626470"/>
                <a:gridCol w="626470"/>
              </a:tblGrid>
              <a:tr h="514856"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1</a:t>
                      </a:r>
                      <a:endParaRPr lang="es-CO" dirty="0"/>
                    </a:p>
                  </a:txBody>
                  <a:tcPr>
                    <a:solidFill>
                      <a:srgbClr val="DF27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2</a:t>
                      </a:r>
                      <a:endParaRPr lang="es-CO" dirty="0"/>
                    </a:p>
                  </a:txBody>
                  <a:tcPr>
                    <a:solidFill>
                      <a:srgbClr val="DF27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3</a:t>
                      </a:r>
                      <a:endParaRPr lang="es-CO" dirty="0"/>
                    </a:p>
                  </a:txBody>
                  <a:tcPr>
                    <a:solidFill>
                      <a:srgbClr val="DF27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4</a:t>
                      </a:r>
                      <a:endParaRPr lang="es-CO" dirty="0"/>
                    </a:p>
                  </a:txBody>
                  <a:tcPr>
                    <a:solidFill>
                      <a:srgbClr val="DF27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5</a:t>
                      </a:r>
                      <a:endParaRPr lang="es-CO" dirty="0"/>
                    </a:p>
                  </a:txBody>
                  <a:tcPr>
                    <a:solidFill>
                      <a:srgbClr val="DF27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6</a:t>
                      </a:r>
                      <a:endParaRPr lang="es-CO" dirty="0"/>
                    </a:p>
                  </a:txBody>
                  <a:tcPr>
                    <a:solidFill>
                      <a:srgbClr val="DF27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7</a:t>
                      </a:r>
                      <a:endParaRPr lang="es-CO" dirty="0"/>
                    </a:p>
                  </a:txBody>
                  <a:tcPr>
                    <a:solidFill>
                      <a:srgbClr val="DF27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8</a:t>
                      </a:r>
                      <a:endParaRPr lang="es-CO" dirty="0"/>
                    </a:p>
                  </a:txBody>
                  <a:tcPr>
                    <a:solidFill>
                      <a:srgbClr val="DF27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9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10</a:t>
                      </a:r>
                      <a:endParaRPr lang="es-CO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6 Llamada de flecha a la derecha">
            <a:hlinkClick r:id="rId3" action="ppaction://hlinksldjump"/>
          </p:cNvPr>
          <p:cNvSpPr/>
          <p:nvPr/>
        </p:nvSpPr>
        <p:spPr>
          <a:xfrm>
            <a:off x="8100392" y="4437112"/>
            <a:ext cx="792088" cy="648072"/>
          </a:xfrm>
          <a:prstGeom prst="righ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s-CO" sz="8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FALLASTE</a:t>
            </a:r>
            <a:endParaRPr lang="es-CO" sz="8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7170" name="Picture 2" descr="http://us.123rf.com/400wm/400/400/yayayoy/yayayoy1103/yayayoy110300002/8950362-smutna-emotik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916832"/>
            <a:ext cx="3810000" cy="3810000"/>
          </a:xfrm>
          <a:prstGeom prst="rect">
            <a:avLst/>
          </a:prstGeom>
          <a:noFill/>
        </p:spPr>
      </p:pic>
      <p:sp>
        <p:nvSpPr>
          <p:cNvPr id="6" name="5 Llamada de flecha a la izquierda">
            <a:hlinkClick r:id="rId3" action="ppaction://hlinksldjump"/>
          </p:cNvPr>
          <p:cNvSpPr/>
          <p:nvPr/>
        </p:nvSpPr>
        <p:spPr>
          <a:xfrm>
            <a:off x="611560" y="4653136"/>
            <a:ext cx="1152128" cy="648072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s-CO" sz="8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ESPINACA </a:t>
            </a:r>
            <a:endParaRPr lang="es-CO" sz="8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4" name="3 Elipse">
            <a:hlinkClick r:id="rId2" action="ppaction://hlinksldjump"/>
          </p:cNvPr>
          <p:cNvSpPr/>
          <p:nvPr/>
        </p:nvSpPr>
        <p:spPr>
          <a:xfrm>
            <a:off x="323528" y="2204864"/>
            <a:ext cx="3168352" cy="93610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SPINACH</a:t>
            </a:r>
            <a:endParaRPr lang="es-CO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4 Elipse">
            <a:hlinkClick r:id="rId2" action="ppaction://hlinksldjump"/>
          </p:cNvPr>
          <p:cNvSpPr/>
          <p:nvPr/>
        </p:nvSpPr>
        <p:spPr>
          <a:xfrm>
            <a:off x="395536" y="3933056"/>
            <a:ext cx="3024336" cy="79208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CULTURE</a:t>
            </a:r>
            <a:endParaRPr lang="es-CO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5 Elipse">
            <a:hlinkClick r:id="rId3" action="ppaction://hlinksldjump"/>
          </p:cNvPr>
          <p:cNvSpPr/>
          <p:nvPr/>
        </p:nvSpPr>
        <p:spPr>
          <a:xfrm>
            <a:off x="539552" y="5517232"/>
            <a:ext cx="2736304" cy="86409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PROCESS</a:t>
            </a:r>
            <a:endParaRPr lang="es-CO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2770" name="AutoShape 2" descr="data:image/jpeg;base64,/9j/4AAQSkZJRgABAQAAAQABAAD/2wCEAAkGBxQTEBUUEhQVFhUUGBQVFRUUFRQXFBUUFBQWFhcXFxQYHCggGholHBQXITEhJSkrLi4uFx8zODMsNygtLisBCgoKDg0OGhAQGCwkHyQsLCwsLCwsLCwsLCwsLCwsLCwsLCwsLCwsLCwsLCssLCwsLCwsLCwsLCwsLCwsLCwsLP/AABEIAN4A4wMBIgACEQEDEQH/xAAcAAAABwEBAAAAAAAAAAAAAAAAAQIDBAUGBwj/xABCEAABAwIDBQQIBAQEBgMAAAABAAIDBBEFITEGEkFRYSJxgZEHEzJCobHB0VJi4fAUI4KSM1NyshVDVHPC0hYkNP/EABkBAAMBAQEAAAAAAAAAAAAAAAABAgMEBf/EACYRAAICAgICAQQDAQAAAAAAAAABAhEDIRIxBEFREzJhcSIjQgX/2gAMAwEAAhEDEQA/AO2IkaCoAkEEEABBBBAAQQQQAESNBABIJg1cd7b7b8t4J0O5JKSfTAUiuotXXsj9twHTj5KmqNo+DAB1KzyZ4Q7Ym0aK6adUMGrm+YWNqcVe7V5N+uXkkxSk5Arkl56/yieZso6tjjYOBPJPrOYRATI0i9hmStGunx8sskbaKTsCJGiW4wIFBNyyBoJOgQ3QBySBouTZIina4XaQR0WE2n2ldezNMwLHPj+imbE4U8gTy7wzvGCfauNSOXJc8c/KfGK0KzZJQRWRroGBBBBAAQQQQA8ggggAIkEEAGgiQQAEEFW43iggjvq45AfUqZzUIuUugsslR7S15Y0MabEi57uSp6HaF7pM3E9Pd7rKrxyvL5XE/DgOC83P5qnjqOrIctaC/i/mnG1r2jJxHcSFWetFtM7+CAfquBSrozsflnJJuetymjJ5JN8u9HYDVTyAeB4nT5p2lqwDpkq+oq+qmYDSGeZreGrujRr9lcE5OkCN/g7f5TTa28L+B0U5RqioZEwue4Na0cfkAsjiG0zpTux3Yzn7x7zw7l7byQwxSNro2ocOemvRGszsjKC6QDWzbnxK0ckgAuVpjnyjyBMbrKpsbC5xyHxWL2h2gdbs2Adl1apeLVBkJc/JjQbDhb6lZKlP8TU+rsCHaN4jlbmuHPmc3xiKT9ItdmMANRL6yb/DZbLg92tu7mujNHJNUVI2ONrGiwaAE9ZdmHEscaGlQEEECtRgQQQQAEEEEAPII0EgEoJVkEwEoWRoXSAJYT0iVW69jb+5e1+bj9lug8HQjLXPRcT2mxEy1UrnG/acB0a0kAfBcXny/r4/JnkeidQVPG+eiOqlzuqqmksB3n6KaM7LyF0ZD4OQ80sNyy8U6YuJyFhbmcuA+qMDkbcbfrxUX8DCY7l4n96KPUFSZLqE5m8bXVxxtvSGQnnPO61MVWylo5WtfaqeG9loO8xriLC/A2N/FZirxqmo3f8AUTDSMX9Wx35ne8egy71Dhpqusc6ST+W15LiGjduSbnPUr1PH8Sa29Fxg+x+Su/zH2P53Z/E3VhhN5yWwuabZuN/ZB0+SEGzELR2syrfBw2m3hGOy7UcbjIW87LafhxjG2y1BFphEYgDtx7rm28Xbudrmw4DirB8plbY7wuL6/DIqroZ27lnZ2JNsyC453J7zko89QBIS126bDLePEa2056LFtpV6Hx9CcbY4WBaSzMuLbkZaA91/NK2bkhpn78zmsLhcc887eF9VLpaw7v8AMI62IIILe5ZrbbBhUxMsSHtJLSDlYjMfAIwQX1ESo7OlU+O07/ZmZ4m3zVg0gi4NxzGi8rz/AMRTHKQ9R+hVpgvpEngIvcdWO3fNnslepSNfps9KorLnGzPpXppSGTu3HH3iLedsl0WGZr2hzCHNcLhwNwRzBUtUS1QqyJKRJCCQRIIAkII0EgEucALk2A1JyHmquqx6Nul393s+as5oQ9pa4XB1VHiOFFubBdvxHeFz+RLJFXBCd+imxLbB5DmxsDL5b1yXDu6rJf8AEXxv34nOa7mDr38/FXVdBYk2Fu5U08Y5LyZ5ZzdyZi2yHHijmPEkTix/Ejj0I4g8iqKruSXA31Lh3nVWNe2/IW4i6i0uHyF2+7sRke273jkbNGpyIz06pwjKWooSTYuhfdp6WKtqZ1hc6dch58lTulYxxEe89x4AX+GiDaKpl4NjH5iXOt3DILpj/wA2cvudFrG/Zdy4swG5Jcfyi/x0VfV7Vtbput/1G58ghFspf/Eke899m+QUPEW0dL2WRtll4N9rPquzH4GKHey1BC48XfK0vLiyIavd2GHo0auPd5hQ/wDiEtQ71VG1wBydKfaI42PAKwwzZiaqcJKokN92MZADlbgFq7QUUejRyAGZXXHGl0qLUUiBs5sdFTtEk1nP4l2gPS/zUrEsaYLhh0WJ2j2ufK+wdZo0aPrzWcfi54k3V2kbRxN9m5ixkyztiac3XufwtGZNlYYjUjtRxWfK0NJj97dOQJHhp16rn+BYw2EVEoID2xbsV7XMj3tAsOOQJPcqFmISBxcHvDzclwc4PJdrdwN81hNcmV9PZ2KtxVlMwGTca4ixG/d4Nr5MzJJ+gWZG1b5Jg2KMEXJc55Icc+FvDXyXPo3kuuSSTqSSSe88VtNlKcanXifLJKHjxfYNUb3DKoyF2+GtILdxrfwubck35kHyCViOIbsYe4XHaHiDnY+CpoK60ruAY0G9+FnDTof9yqNs8YLY4IhrZznDqbD5lyyUFHNSMVD+RQY3PvvLuB06BU9Nh5leAOKelqC7VaPZOkud6y7kuR19Iag2GcRm+3gtNspX1mFOzvNSE/zIxm5n52Dgemh+K0dJFknzDkqcEYN32b7D62OeJssTg9jxdrhxH0PAjhZPrnHo9rvUV01F/wAuRvr4hwa4G0gHQgg26HmukLBqjGSphIIIJCH0EEEgAggggBiWijcbuY0nmQFmNqdlQ5nrKZg9YNY97dDweRJs0/ArXKrxzE/Uss3/ABHZNHzJ7llkhDi+SFxs55QYC51/4lvqyDZrMibji7ge5VfpDxKKmYxpiEpe1zM3ua5rQAd4EDW+7nbiVtt8OOTrhgJc7W7u/wDfBYjHKBtVIHvF91u6B3uJ+Vll4yXUS4JIyWBbSsjADgD+bj4rX02Lsez1lwIxq46eHM9yzOKYfSU57TQ93CMHL+vkOiaw2lnxGQNPYibbJos0DkAu6/SG1fRcDFJa2T1NLdkfvynW3RX2AbDRwy+scS93Au4X4q9wPA46eMNYLAaniepVdtRtIyBpAN3W0H1KpISXwPY/j0dO0hubrcOC5Hj+OPmeXE6qNjWOOmeSST8vJUM06UpG8YqI5NOo5kTTnpO8s2weQdDke8mglgpIFIeiOa1uHYgIYre8R5LJ0zSTlwVpBC5xWsdCsnw4m8Sb4z13gdC3kemQ8lU4vizqiYyOyGQa0aBo/Uk+Kk47OIoxE32nZuPIKgjKiSV2JStlxTOut/szYADu8VzvDXdsLcYPP5BbYy5M39GQnJ6gNBJWdbirY27znAAZ5rD7Q7XvlLmxuIaTbLiFcnRKVmx2TxQPx+JxNmhkzRf/ALTzn5Lty4P6CsIfJWOqnA7kLHNaT7z5AW5dwv5ru655GeVq9AQQQUmY+giSJJQ0XcQB1SAcRKnrdoYmcb/ALP1207Xg9rLkP3msJZ4rrYGtmxFg9k7x5DTxOiyuKTb82eW803OeXAAclSHHzvENaTccL20y+yOTE2NjdLM71bW573M/htxPRcs8ksmqFbsmSyiKJ4yBs4DP4k/FcwxzazdBjpzc6GXuysz7qDtdtdJVuLWXZFwbxdbQu+yXslsi+pcHP7MYIueLug+66sGFxNlHVsPY3AJKqXeffc4u5nvXYKCgipmWaA0DU/dR9+GihDWgAAZAarnu1G1heSGnxvkPBdqSSCnI0G0+3bGBzIhc6b32XK8WxV0riXEklRauruSSdVXvcpcjRRUQ5Jkw4pVkW6oIdsShZL3UkpE1QV1IpaUuPII4KfiVb4bDvm2jRqVSVdgLpqfg0ZcVLq6psEd/ePsjmfsna2pZC3IZnQcT+izcwdK8ueQSfIDgB0S5jIc0pc4ucbk5kpIKtGYZdSYcHHHPxQNRZU0tQWuB5G6tY8ec0EM4k5nlwyTzKBgJFhkn46Vl/ZHkri36Y+innrZZjYku6BaPZPYySeRu+MicmcT3ngFa4DhTpXhsbczyGneeS7Hs1g7KZlhm8+076DonVbZMp/BY7OYQylgbEwAW1txKtgmYynQVDMhSCJBIB5Y7FaCskeQBxPbLgG26ch0WxSS5ZZMamqYGJh2DLzeoncfyx/8As77K4g2PpGC24XdXOJPwsrwvUHFMSZBE6WQ2awEk9yccUF0gKfaTE6TDacyvY2+jGgAve62gv3Lz1tTtRLWzF7zZovuMbkxg5AfVPbc7SyV9UXkncHZjZfINv81SerAFuPFaKKOjHD2XmyGFiaUb+gI8c11uarjpoeyM7ZAc1yvZKUtlby07gtjtDiTI2AvzPujiStorQSWzP49i0kpJc6zeXBYyuqrkgafNS8WxF0jjw6DgqaQKJMtKhDjdANQa1KJUi/YN1JITrGFOyQWGatRIbIJT0EKXFDcp5zC53q2f1HkoeiRDbvcGN8TyVxUVLKaMNGbzo36u5KVhOEO9mIXd7zzo3qevRXNJsZHvEykyOOd3H6LNyD9HPpKkvcXONydSU9DIOYXV6bAoW5BjR4BTY9n4ne4w/wBIU8wpnLYKgAaqQ2pJ9ht+ug8105+x9M7WJl+YFj5hFFskyPNjGutwdmfAnJWpL2Pk0c9w3CpJD2Wl7zyB3R0WxwXYJ5O9O7dHIZu+wWqoJQ3s23bcLWPkriGS62SSIlJsbwrDo4G7sbQ0ceZ7zxV3TlQo1KhSZBYxlPAqNGU+0qQHLokSCQEgpJCUgUANFq4d6atqPWSfwkR7EZ/mEcX628Pmus7ZY0KOjkm94DdYOb3ZN+d/BeaPUvqZ7Nu5xOZ5uOZJKpI0xxt2V8eQv4DolRsutv8A/ELR2z3uPJVT8GMZuR56q+DOnkukV9FUeq7RyI0UXEcVdISSSjr6c6qqkCUnQUKc9NON0RcgVk3YmHmcgpEFNvd415pFFqr2GAMfvcLZj6LWETNsapqQAbzuWnVV1WblT62rByboqqaoseZVSZIo3Fmtzc74LRYJhXaaxub3e07kOJVThUVgX8Tx+g+62GxYvI88g0ed/ssJaVk3s1OH0LY2brRkOPM9eqE9FvG+8RzA4+KlPcbZC/RChqmEOJIAabOLjYNNuN9FhfotL2OwUbbNBz0OepspYjIflpqRb4rL1+3lJAbdqYj/ACwAB/U4geV1XRelmMH/APK63P1ovb+1Lg2VaR0Wjbv56dLZqQ9vq9cwchkT5lYzC/SlRPykbNCTxc1r2jxaSfgt3heIQzxh8MjJGfia4O8DbQ9Cq4smyPNh7JmjeAPEHiOoKhMpHRu3d4g8L5tcO4/ILRwxAaJqrpg4W0OoPEFPaJ0QYZSPa8x7P6K0gKh07btz10I4XUiNm7ppy5d3TotYz+SGixjTzUxCVICokUjRIJASURKCIoA4/wCnnFP8CnafxSO8ey3/AMk16N8EaymEjh2pCT3C9h8r+KpPTE/exQg8GMaPL9Vv9m2//Vit+ELWCNuookSUYPBU+J4S137Ga0jjZUeOYg2NhcVrZKs57tBg8cULnm3EDzyyXPqh+a0W1ePGd1uAyWWe5YZJejo+2Owr5pT3JtpQLliZctC4n2KsGTPflwUKmh3irhsYaLBaJ0gSG/VgNULDaEzSflGbj05d5UyoJtYZk5AcyVZ4fCWMEcbS95zdbi49eSS/JEmKmaALDIDIKx2Qq9yo3T74sO8Z/dNs2NrZ9S2Md5v5AfVO1Houq2jeZIx55Xc0+BzUynFqhJG4qa8MsGgvkPssbx6nkEwzZOSoO9VSWGojjyaPH99653T1ddQTfzN9pP8AmDfa4dHHXwK6dsptfHUWY/sScr5O/wBJ+iyaZZYUex1JGOzAwnm4bx83XS6rY+keO1Tx/wBoB8wrwOyyQgmvkdeSA2c6xj0WQuBMDnRnkbub5E3+Kxow+sw+YOaXRuByew3Y4cjwPcQu/wC6FX4pQMlYWPAIcE03Eal8lRsptW6qj3HNAlAzLcg7m4N4d2a1kbcs9bLiuKQy4fUgsJFjvRu5i/slda2fxllXTMmblvZOH4XjJw/fAhU17FKvQqeTdkIBzc3eHUtNj8CPJWFM64z1WbxTEA2siaNQM/6iB91qGaKUhPoOnO67d4aj6j981OaquaSzmH81vMH62VnGVrF2jNjiCCCYiQklGicgDg3pnpt2u9ZzaPMW+6vvR9jgkpmtPtNGhR+myhJa14HDPwy+y5rsfjRgls7NpvlnkfBapnTBcoHbqiXJcs2/xcuO4HZDX4fZauXHGmMkHgeOi43jNUXyucTmSfmVU5UghGnbIcrs0wSjcUhcxM5WBG0IgFMpIkyErJtFFYXUh6TF8kcoLiGN1Op5JNlthYfA6WTs8MgeXMjquq7KYC1jBln8VTbIYEBYkLfRxuYBut3ul7LJuyaLKCmAATuWibEhDTfW37zWcpGVbpg8ew45gkZNGgFvFJtIcYWX+I4VHOwslY1zTwI+XIrlG1GyzqN+9GSYyey73mHgCR8Cu0RR5WKj4lQNljcx4u1wsQntbJujDbJbTGVu5J7bdeThzH1WphlO8SbW4c/Fcrrad1FV2PuOGf4mH9PiF0HDZDYl2YNiM/dSlplraLgS71yOWR4J1tzqmKeRumXcE7S0xaSbk3N+5KnYaKLbjBxPSPsO2wFzD1A08RksR6NtpBTfxDJTZha17Add9p3SB1II/tXVqodkjouFYrTerlkA0a93lc2WkN3ElGooa59TVh2d3vGQOjRyPQBdcpRZoGfjmfNYH0c4A6MGeYWc8WY06tacyT1Nh3LT4ztFFTMu93QNGpPIBJtJg/gLHq/dkhYNS8H42HxK1MWi5ZsvVPra/wBY4dlnaI4NAvuN775+BXVIxktkqRnLscRokECJCIoIkAZnbzCvX0rgBctz624rgWI4K5ri5viF6feFz/bHZhoDpYmOI1c1lrjmQDqOiuL9FwnxZw2pnlY2xJ3fFU0hXQcTw62Ys5p0P74qhmomck5Rs3c0zLuCNkRPBXxpWjgh6nop4GToq4aPnkFZU7QByCWKYnQKXTYdzQ0KxhjN72RYfiP06rS7LYHvHfIy0HcOKYp6C9gB0XUcLwkRxtAGgAWU9aCw8MogALcFaDLgkUUZAIPDJPQvJNiLW+Kix0JaA5zm24Z+Kcp7t7NtNOR8VLZGAnmhLiHITFe2eqN6UUlxTJZzH0q0oD4pOYc0+FiPmVK2Vqt6mivwbu/2kt+iV6WjaCL/AFn/AGlUuy2IBtM0ZmxdkNc3FS3/ABLgjcwQtvcCxVgyTJUlDVh7btP3BVnGSQEJ/AP8j0zslyjGKtkNa6V7d9jJLlotc8hnlqQfBdUnNmkngFyuswGatLvV2AL7uc69uJAAGvBXjVtkNj1d6T5XC0ETY+rjvO8hl81RYZTVVfPlvPJ9qR99xvedB3BbDAvRdGCDM50h5Dst8hmfNdIwnCI4WhrGhoGgaAB8FsoRiJyI+ymAspYQxoz1c46udxJWiASWNsloskNBEgkA+iKMpJQAkqPMFIKakCYGQxzZqKa5tuE5kt0J5lvNY2s2AdfsyAjqCF1WVijPhVphs5I7Yst1dfuCQdnQ3guqS0YKiyYaOSdhZzMYMeSlwYR0W5dho5JP8AAlodmZpcOs4ZcR8wuhMjyVC+msr+CS7GnmAVll7QIZnjOo4X/ZTEAdvkuOXAclMncbZKoqKF7gS5xJJFgLgAXC55d6No9bL1qN7lDlDt0AE5Zm2ptwunI7lhB1zv8ARXfomhyO+8c7hOuTFOCCc8uA5JyQ5JLoUuzmfpeqMoWdXu8gB9VW7MMAiaM72Bz0zzyTG3U/8TiXqmnsx2YT3dp/zt3hWdH2dLW5clnJ6RcC/wAKpAwkj3syOqumusFUUEmWaer8REbOZOTWjMuPAAc1S0tCk9jePVtwIWZvlO6ANbHVX+C4U2GJrBw1PNx1KpNnMMIeZ5s5Xaco2n3R9StdCuiEeKMmx2OJPtakNTgVCFBGiRoACCCCBDySUopKQxJSHJZSSgBh7Uy5ilOCbITAjFiQWKSWpJamIiuiTLoVPLUkxoGVU0COgktdh7293EeB+anyRqvqYOIyIzB5FKS5IETrXSwMlCpqwHI5O5c+o5hTGlYFiS3ikU98ycr8E+iKKCwiqPa7G20lO6Q5vPZjb+J508Br4KXiuLRwM3nnP3WjNzjyA+q5fjsk1XN6yS4AyY0aMHfz5lCXLoEiBhEDm3e/OR+bidc87d981dQSgZk2UKkwdx1Lj/UfotDh2DNFju59bn5prBJ9lOVB0UrnewL/AJjk0ePHwVxRYaA7ed2nfiPDoBwCl0tJZWMUK1jjUTNuw6aNWUTUzDGpbAqYhxoSwkhLCQARokaBAQQQQA6USCCQxJRFKKSUAIKSQllEmA2QisllFZACLIrJyyFkAMliYmhUyyItQBQVlGHfuxHceCitkmZo7eA4PFz5j9VopIlGfTBOk+wtlYMUkGsY8HH7KPPiEzsmhrRzzcfjkrU0wRiAJcIhZmXYYXHeddxPE5lOR4QOS0nqQlMhCoLKmnwgclPiw4BT440+1qVgQmUqfbCpICVZFgMtYnQ1KARpAABGggkAEEEEwAgggg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33794" name="AutoShape 2" descr="data:image/jpeg;base64,/9j/4AAQSkZJRgABAQAAAQABAAD/2wCEAAkGBxQSEhUTEhQVFRUXFhYYGBcUFBQWFxYYFhcWGBcVFRUYHCggGR0lGxUVITEhJSkrLy4uGB8zODMsNygtLisBCgoKDg0OGhAQGy0kICQvLCwsLCwsLCwsLCwsLCwsLCwsLCwsLCwsLCwsLCwsLCwsLCwsLCwsLCwsLCwsLCwsLP/AABEIAPcAzAMBEQACEQEDEQH/xAAcAAEAAgMBAQEAAAAAAAAAAAAABQYDBAcCAQj/xAA+EAABAwIDBQUGBQMDBAMAAAABAAIRAwQFEiEGMUFRYRMicYGRBzKhscHRFEJS4fAjYnIkgrJDotLxJTM0/8QAGgEBAAIDAQAAAAAAAAAAAAAAAAIDAQQFBv/EADIRAAICAgECAwUHBQEBAAAAAAABAgMEESESMQUTQSJRYXGhIzKRscHR8AYUQoHhMxb/2gAMAwEAAhEDEQA/AO4oAgCAIAgCAIAgCAIAgCAIAgCAIAgCAIAgCAIAgCAIAgCAIAgCAIAgCAIDy54G8geKGG0u5rPxKkNC8eUn5KDsivUrd9a9TYpVQ4S0gjopJp9iyMlJbR7WTIQBAEAQBAEAQBAEAQBAEAQBAEAQBAEAQBAEBC4/ij2FlGjHa1JMmIY0T3iDvJgwOhPBa99jjqMe7+hTbY1qMe7KRiTXf1HirUJYxrwc7ndpImSCN0coXPsj1be+xq2bXd7MdPEzUpkz32tDuUjiVVTa57i+6/I0Z8vSJDZDaLLVyvdLHwJ5HgfX5rbov6ZafYuxbXXPUuzOirpHYCAIAgCAIAgCAIAgCAIAgCAIAgCAIAgCAIAgOXbY21SvdPdSqhk56Op0AawB+nEy4eEnmuXkT1Y3/o07NubMFxiL2ZGV29o5rSzOyYe0gjI+dA6QCOcKCltlU5bXPoVenff6dzyYIo1B1ktMD1haNUdXdL+KNVw+04IvA8UJMH91dZHpM2x0foLZy97a2pVCZJaA4/3N7pPqF2qJ9dakdWifXWmSStLQgCAIAgCAIAgCAIAgCAIAgCAIAgCAIAgCAoe1eGRX7Xcxoc4hoA94yXE74mZ1XOya/aZp3JqRW6VlWv2F1m1jmtrEF5eA3MGRLtZMB5iJ94qEaJyXsmIRbT0iD9oGy1Syt6RqVA51UvDgwQ1uXKQATBOpPAblF4vktSfLITrdbXxKdhIIcP8A0q79aKLWd69l1zmtnsP5KnwcAfnK2vDpbra9zNrCluDXxLmugboQGvcX1NnvvaOk6+ijKcY92WQpsn91NnmhiFN/uvB9ViNkZdmZnTZD7y0bSmVBAEAQBAEAQBAEAQBAEAQBAEAQBAa91ZU6kdoxro/UAf4Oiw0n3MNJmq99C1BDGMZOuWmxrSepAj1KjOcYdy6nHlY/ZRy32qY4LqnTYxo7jydO9vbGvqudbkeY9FXi2K8ZV9T+9t/hooOF0iXgQ3ygfAFatrWjhWSRaLW7r0WzbuIdmbIB4Qd/wVVUmnwz039JOiy6yq7s47XzT/ZnQNkNsalQFlzSeC0GHZSZjl+ryXTpy9ezM3fF8XGxrIqua3L093z93+xe7UVKrstPus3b9T5rFmRKXETYq8PhXHqnyzQq3wa0uOVx5Aafv4qlyS+JtQplJ6XCKncbZVM8flBiG6fsq/NkztQ8IqUN+vxJjC9tyxwhxHME6eishfKJoZHg6kux0nA8aZcNkQHcR9QulVapo8tlYsqJafYlFaaoQBAEAQBAEAQBAEAQBAalzfBugGY9Nw8SouWicYb7kDiOIl0y4AdHOj1AhUTmb1NKXp9CnYrjFFjo/EljuWrh5xuWnJx3wzt0UWuO3XtfgSGE47cNGanUbVZ0eCI8HQQpQsnHlPaNLLrx02rIOPx1+2/qYalw8l/aPJL5Mkz5GBAVFlj3tmnLxrCq6Yx3x7lx9WVPFsPa8kNkjUz1PLoqN+p5zxbxaWdaptaUVpL67fxNdmHinBLySNIOXh4DRVTn8DkSnslLe7FAh4MEcB8dyhCb3wITcXtG/Z4y01CX1SHkxlMT0AHDz/Zbde5Pcno7GD4VkZX2nZe8kroU8pLwXA73OqOBg8AWxAWz0wjt/qeswcSdK6ISb/BkVXwtlRhFGq+n4u7Rv/dr8VDoi+x14XzrluyKf0f7fQqgtqlnXHbNkHTMNWnqD9FHp0zq+bHIragydxWyp1mS2AeBH1WdbNSi6dctPsYNi8ffb1203mNY1+SzXJwkY8SxI3VOSO629YPaHDcRK66e1s8JKLi2mZFkiEAQBAEAQBAEAQBAQ+0eMstqZc92UAanj4DqVXZNRXJsY9ErZqMUUM4w+5Or8jN4YOXNx4laMrXI7sMWNK7bfv8A2I3F8cFNpEyAqts2qcfb2c+vLt1eoTGpTp2daMlCOiewDBXP7oqvY+ZcaZMMHCebjyRLk08jI45jtfH1LhnoWtKHg1ANc1RxLnHygLDjVH/H6s87HwGnIntR5fu3r8yqP2gp53O7IgTpD3SAf8pB9FquDb4J3/0bW17Emn+J9oVW3EllJz3ciW6RwBgrEa5J6OLkf0tfR/kmjQu7m4a3KKP4czq9wzVInTJwaY/Mr1XGD2+foWYfgHVJSm1o1bS3e57cnPedfEkqPc9xRXCuGvQntqcTJaymDoAJjjClKTfBseH4yi3N9yKw/GKtId0yOqim12N+7Fqs+8Stpjza4NK4ALXaeHUciFKM36mhdhur26nyj3VBpEs3xx5jgfRW6KotWLqK5iz/AOpmGh0M9QoyRvVr2NHdPZziZr2jSd4XQxZbho8N4vQqshpFqWycsIAgCAIAgCAIAgPNR+UEncBPogOAe0raM1rnswe5TOo5uK51suqR63wvHVdfU+7Ii1xudDoqtG/KtehHYxiAqO03LKRmPsLRhtngDT3joPNT4S2Yk23ovGybcjem8f3E73Hx+UKnZRka7Eri9mys2HeW8LD5MY9sq3tFUvtny2S12nVQ0dWGWpcNENQrvpuljiCOIWUXzhGS1JE+za2tkyvbm03kaeYVim9aOdLw2py6lwRtTG6rtNAOQEKt8m3Xi1xPVpbPuX9OJ5BRUdl87IUQLZTw1lNkBo3evirNI5Msmc5bbKVilPJUIGnEKLR1YWdUE2T1a8zUaNR29wcwnqzUfAn0Vi7HOhDVs4L5/iVu9rZnSoyOglpaOz+ygZaIb/aD5krcxPU8d45zbsv63TghAEAQBAEAQBAEBGbR18lu89P3+ihN6iyylbmkflu9uC+o5x3lxPxXPPZr2UkjCHJoypnlzllIjKRs0TlaHcSdOgGnz+SxL3E6nt7ZcsMxNrWgSNw+SraMTrbYudoxz3KGi2GMQ+JY06poDA+aaNquEYfM+YFUbn73LRSijN0m48Fio1WOkEDzCkacupcozMs6X6W+iwR82z3m7ZZKY0EKJCxzma+KYjPGAEJ006KTiFbM8lH3OmlqKRO39uRh1Enf2hPkQ79lLXsGhXPeZJfAr1szM4DmQoG+5aTZ3b2eUMrT/iPot/FR4rxafVJF0W2ccIAgCAIAgCAIAgIDbY/6V/gfkVXb91l+N/6o/OFzYglxaeJ0Wkj1fX7yOewjehn5GMlZK2zZcSRMaCAPIKDNiPCPorHmsaLVYA9Y0TVh6D1jRJTPTakJokpm7SxBw6oS9lm1TxpwWB5UWbLMbMarHBLyF6Gjd35ejZdGKiYrK3NR4b1WDE5dMXJl+2mtgLJjeQJ/4q6S9hHCw59WVJlS2etpeHKpI6+RPpjo7rsdShhPQLo0Lg8PnS3MsSvNEIAgCAIAgCAIAgIbaylmt3jp9FCf3S2l6mmfnq7tzTqEgcdQtI9OpdUTBcsaeCIRk0Rj7cSpaJuSLFbYc11uW8WuPxAUNFbt1Mrl1QLDCaNlPa2YcyxoypH3MmiXUfQ5YJKR7DljRZ1HtrlFotjIytKiy6LMlNhJgLBZ8y0YBZgEKcVyaGVa+kte0TZojw+v7K6xcHIw3q1kBgFtLwAOKqits6OTZqL2dowCjlpDqulWtI8fkS6psklMoCAIAgCAIAgCAIDTxelmovHRYfYzF6ZwnHrbvE9StFrk9DTPgrdy0wiL9kcahDlIlrgtuC1J04OHxCijWm/oReMWmpCxo26rOCAq0oTRd3MawYPQWCaZ7CwWIyMCiy6CNilSJWNGwuDfowzVYZhty4JHB8Wiq0cDosxfJr5NP2bZbNp6kU2N4wPqfqr7OyORhczbM2xtgXOGiVR2zGfdqJ1ujTytDRwELfR5pvb2e0MBAEAQBAEAQBAEB5e2QRzCA4htY3JWeDxJWlPhnbxua0yp3TVE2kyIqs1WS3fBZsOcWtB3wFHZrSW+DHiFdrzIWdk69xWiFrsCybUZEfUpQsNFq5PjWqOixIytpp0li0bNOmFhlkZG0xRJ7Na5q6wosmnpG/svbdrdU28Acx8AswjtmtmXdFMmWfGrntriBub6fwBXT5ZzcVdFfxZO4NtpZ2Yjv1XjhTaIn/JxA9JSN8YLsV2+F5OTL0S+P/CRb7XKZP8A+WpHPO2fSPqsf33P3fr/AMM//NT1/wCi38iewH2gWl04Ml1J50AqAAE8AHAkT4wrYZlcnp8Gjl+B5OPHr4kvh+3cti2zjBAEAQBAEAQBAEByP2k2mWuTz19dVqXLTOtgy9jRQLlqqOgiHr71JFhZLATSP+I+qia7+8Q94YMojYijVNZSJaPDihZExIXIyMcsEkZ2uUGWI9mrCwTRp1KijoSmkWLZy8Za0n1n6vqd2m0e9AmXdBMCeisi1Hn1OffCWRJQXZct/oRr69SsYGgJ90cdfzHiqLLEuZHRqpUCyYVs42m3tblzWN094x6DeudZfOx6rI2ZSXs1rbLZhGCWly0mjDo0kGfVRjTZLa3yc+3Pvpa6iLxXAm0Z0+3pxWtG2XV0yOnjZjtSOi7BY9+Ktw1x/q0gGP6xoHeYieq9Th3eZWt90eU8Ywv7a9uP3Zcr9izLbOSEAQBAEAQBAEBzr2pUdWO5t+pWvedHAfLRyu73rXOqiPrMBKyS2WG3pZaDo5D5LDKU9yK5XfOhWEbaRpPp8lMls8iVkkjySsMsR6D1EmmehWUdkupGOpWTRCVuhS5kT0+6wzCTl3NyhRdUdzJgfYAKqc1FbZuV16XJ1DZnZplrQNzcw3KM0OG4c/HkFpdErn1S+77vecvLznOfk1HOdp9oH3dYudowGGMG5o+/MrfrrUUW1wVS6US3s0xj8PesBPcq9wydJPuH10/3FYmte17iGbX5tL+HJ13HcO7dhy7+Hzgrj3QcpOUV6nPwsjyZrqKlsbd/hLtrKgyl7sviDO/0+S6Hh98drR1/F6f7nGc4PaXJ2Bd88QEAQBAEAQBAEBTfaVbZqLXciR/PiqblwbmFLUzi2IAgrUO5Eji9SQaLJaVJpOH+PxH7LDKEuUQV7T1KI2osiqkgqSLT5nlZBie5RZLq0ec6xox1nwEkwN5TWiDns2GUfM8+Hl91ByNmqlvlk3gez77hwa0HUxzWndkqL6VyzZn0Ux6pHXtmdiaNtD3APqDidYKRqb5s5+C7Hn8vxOy32Y8IpPtT2l7Sp+Gpn+nS96Do6oDqNN4aJHiT0WwuWbWDR5cPMl3f5f8ATm5MlXdkbK5ZnovLSCNCCCDyI4qD5NiKWtM75sPtM28oCYFVsB7eZj3h0K1d89D7+nxPP5uJKie1919jaxTAqddwfGV4MtIne0gg+o3dSoRo9rceH9DNOfOmPT3i+6LhSdLQei78XtJnEfc9qRgIAgCAIAgCAg9sqGa1d/aQfp9VCxeyXY71YjhuNU9StNnerZAPCyixsm8IqS0t4lvxbr8iVhop3yady3UrBeiMuKaki1M1C2FkkaziokJM8iSYGpWSpy9xJW9pByt7xO8j5N6fNa87PVnSxsXXMu5bdnNj31nDMIB4fcrnW5bk+mvuy67Irx47Ov4FgVO1b3BrAnn5cls0Y/lfaS5bPLZeZPJlz2Kp7QNsjSzW9uYduqVB/wBMEahn93XhOmu66U+p9MTawcJP7Sz/AEvf/wAOM3dfMfDTnxnU+aujHR0pz2YGLLMQMzVA2US2C16rHh1Fzmu5t+s6LWujB8SRe4xnDU1tHZtiMfdXYG13AvA94tDSeHgtavJcLVGb49H7vm/d8zz3iOEq/arXHuLpSq5dCNOfJdyFuuGjhOJno1mvEtcHDmCCPgtmMlJbRGUZRepLRkWSIQBAEAQBAYLyiKjHMO5zSPUI1synp7ODbS2TqdRzXDUEhaMlp6PQUzUopoqNcQURczJYXmQg8iD6bx6LLRU1yTOI2+sjcdR5qJKuRC1giL0aVYKRYjQeVhFM3ySGHWu4ned3QH7/ACVNtnob2Fit/aS/1+50DZPZnP3950jpPNcXIvlN9EDZysqNK6Tp+FYY2iwNAk8ZW1i4qgty5b955fJyZWy36Grtnj34K2dU/O7us0mDxd4AfGBxXQlJ616leJR51mvRdzgV9cl7y7fMnfJJ1JJ5kkySoxWkehb0tI0bgc+evU8VYmVNGMLLJxMgKiWpkhht5kOqouq6jYhJNaJ+hjJJaGEt1GoOpPD4rTlRw0yflrT3ydj2XxJ1e0ovOri2HdS2QZ9Ft0Tl5aiu62v2+h5LNpjXfOPps1NpqxtgKtKpkcSZZEh+nvAgTIMb+qxbd5Mk4vTfdfqbXh9ayd12R2l2fu+BLbI7QG6p/wBQBtUDvAbjwkfziupj3eZHnuaHiOEsaz2XuPoWBbBzggCAIAgPLkBR/aDs72zO2YO80d6OI5qm6va2jdw8jofS+xxTE7ctJkLXR2k9kVngqRGSLVZVO0ojmzu+X5T6fJRKu0iMuqawbEWRlyVJFqMOH2edxJ90fEncP59VVZPpXHclRR51mvRdy7bL4SKtRoyk6+QXKyrGlpep1r7VTW2uDsOEYU2k0ACFLExGvakeRycp2yN9zmtlzoaGgkudoABqSTwW/uMeZGr7T4Rxj2h7SMv6rRQ/+qjmBeXEdoXEbm8B3d+8zyUZT9dfL+fodvBx5UxfV3f0Km63DYdPEggkHdyA4Tu5opehvfA0bikQSDvmYgcdVYpGNGu4KRjWj4CsmEz20qLLovZsUqxbuVcopmxGbS0dd9lWPNdb9hIFRjnbzqWvOaR5mPJVx3GfBwvFKW5+Y+z/AEJrbSmHU6eu6fiqMrpTjpmfCZOMpcETsJdZLprZ96RHit3Ds9pGz4xX1UOXuOqLqnkQgCAIAgPhQGKo1ZMHM9u9jQ6atADqz/x+yosq9Ym/jZvT7M/xON4nbGm4hwgjgVSjrRsUlwZcExYMeGu3HT7I0Vz0TN6ziNygWwkQF6FJF6Juysw1rW9ATw1dBd9vJaE57k2dfEh0Vp+/k6psNZNpUQ+AJJ1/nNc2dmrOp9uxxvFLHOfQn2LVeX7KY36/KN5PIBb9mQq46jyzj1USsfwOQbd7Zvu3GhRP+nG8iR2pHEn9M7hxiTwWa4Sa6rHz/Pr+R2sTDVftNc/kVy2ZkG8DON5bq4HfE8PspyZudOz2LQOHhuPXlO/h8CqvN0T0amIUQ12/XTVWVSbQ0R74/Nu5jz06arYRTI1SrCrej00qLLIsyByxouUjZsrk03sqN3tcHDxBlQktom9STi/U7vXuKdxaNqtILS0EH6eM6LRyopw6jhY/XVf0MruzB/8AkaDRr3negY50/BTwG/MidbxFJ4U2/h+aOvL0J4kIAgCAIAgPhCA0r21DgQskWjl+2uxfaSQFXKOyddzgcsxHY6uwmASFDTRsrIUu5u4d2jWZKwMjc7mOvVVSh6m3TkxfDZr3cAgkAwQY4HXcoaOhCZabZkkk/Hx+65T2lo9D1cLR0DZ/EARTZugQD1XMU/tYqX8Zw83Ha6prkp3tDxt89gwxmEvOslpJys3btCTzXQxUptzfZcL9zaxaNLZVKAiNN5MunUmdDoOfDqFuOSNny2yXt7A1Yc4nK0NbJ1nfu9ZgfstSd2uEYaUeF3PNVrGS090mY4nXUDx1ChFOT2SaetohsRe6AYaDzkTGo3efFbta0RSRGiidZDo5AengrkyuUd9jAaMiQZ+in1FLgY3UyOB/nVZ2R1o+ApokmSGFYbVuHZKNNzz0Gg8TuHmqpzjHuXKaityekdRwS1fa2fZ1oBzExIIAPhxXIvn1z0uxTNxtvUoEn7MbLtK9S4I7tMZGnm9+rvRv/Ndfw6nT6n6Gv49f0VRpXd8v5Lt+L/I6auseVCAIAgCAIAgPhCA161uDvCyRaIm7wVjvyhCHSV/FNl2EHu/BYaG2ih32x0XFM/kDwSOBA1+ipnE3ce+SaWzJiIDXOcJAJnpPEE+q5NsdSaPY4c+quKfpwebTFMsQYI6rn2Y++TedKkuTZxy3bc0/xGWHtEEgSCBzH+6VXVdOuzpfZ/zZq11+VPy9/IicMwwElztGjwjXiQTq5bNlmyyyetJd/wCfQy3192ZGUN1B0BmI0mFCunfLMKPUiNNjcVwC2lUOYjK4Uqhndq2Jnx0W3BRjwiE7a4vmS4+KN+rsleU2625eHR+nMZ4EScvw0U+rXdaNZZdEnxIyW+w9y8guDaZHIbx1iPmo+ckQll1Ls9ktb+zBp1qVXtB4NjU89ZR3SWjVlnL/ABRNP9nVkaWR2eR/1O0OYR492OkKas16mr/eW9W0v9ERQ2JsLdxNR7q/IOOVvnl3rTuzdPSe/l+/JvRnfYvZio/Uka2OU6bctFjabNYawBo9AtVznZ8C6vBbe5vbK8+4rXtUUaIlzt36QOLnHgBzW3j4zlJe835eViVuyfZfzS+J1/Z3Cm2lBlFmuUau/U46ucfE/CF6SutVxUUeHy8qWTc7Zev0XoiXCka59QBAEAQBAEAQHyEB5LUBr16MhZItEHe2IM6I1tEYvpkmch2jpva9wa4t14GJ8ea5dtalw0eywrtRREDG6jWhuVkg+9ETG6QNCqPK0daKUuWWHZnFnAFrgHB+jgeIK5mVHUnJEsnHUkmuGuxPs2PNR0tuWtpk7shzgcWzMb0qsTjxrfx/n6nLs8Q6eHB7+fBMYPsna0XZnN7Qt1zVTMeDTpMqyEpSnqb4Xu4RoX5t1i1HjfoiUu9oqbe7Tgn4aJf4goLVSKqvDrJczNRu0o1EZuvJa0fELEuVsufhj79jVvdpJ0buHFYsyrLOOxfV4b08yIuvtCdxOiqasn3ZtwwIrsaV1tG6IkQQrIVTLoYEN7K9dYuT1K2q8Y31VGKN/Bdnbm7cJBp0/wBRGsf2t+/xXQow2zm5nitOOtR9qX0/E6ts5gNK0ZlpNgn3nHVzjzc7j4bguvVXGtaR4/Ly7cmfVY9+5ei+ROsarDVMoWDIQBAEAQBAEAQBAEB4eEBoXFNSK2jmG3eGFtTMBo7UfULTujpnd8Pv3HRRRahzwDzWtP7rO/RbpmezuhTIBXLsrc0diUepFqs9qGtA5haqplH0OZZguTNTFtrnPblBgdFdGmUu5ZRgQhLqZDMxcjnP8/nksvGRu+WmehjJAI5/RZ/tUYdUd7PhxMkRMBSVCQ6F3NVly+o6GSfBXRo36GLLK647k9FiwbYu5uNaksat2vD95x8rxuuvivkv2CbB0KMEjMeq3YURiedyfE7ru7LZb2jWiAAB0V6WjnOTfc2AxDB7QBAEAQBAEAQBAEAQBAEBgrU5Qw0QuNYW2vTLH+R4g81iUVJaJVWOuXUjk2P4FUt3yRLeDhu/Zac62j0GNlxmuHyV++c1xBmDx+61J1NPcTv4uYtdM/xMAbyM+B+yoe/VHQU4tbTMVRvj8VOJXK2K7s+MYToNf50Virk/QolmVR/yRKYdgFeqe6w+hVkaJM0rvFaorguOD+zh7oNUx0V8MVepyr/G5viJfMH2Vo0AMrBPMhbUa4xOLdl2WvcmT9OgApmsZQ1AekAQBAEAQBAEAQBAEAQBAEAQHwhAYqlKUMaITF8H7RpCPkJtM5xjHs+e8nKFU4G3DKa9TTs/ZhUnXRY6Gy3+8LDYey5g1eVlQIPLZZcO2IoU/wAs+KkoIqlkTZP2+HMZo1oHgFPSRS5N9zbbSQwew1AfUAQBAEAQBAEAQBAEAQBAEAQBAEAQBAfIQHzIEAyID7CA+wgCAIAgCAIAgCAIAgCAIAgCAIAgCAIAgCAIAgCAIAgCAIAgCAIAgCAIAgCAIAgCAIAgCAIAgCAIAgCAIAgCAIAgCAIAgCAIAgCAIAgCAIAgCAIAgCAIAgCAIAgCAIAgCAIAgCAIAgCAIAgCAIAgC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33796" name="AutoShape 4" descr="data:image/jpeg;base64,/9j/4AAQSkZJRgABAQAAAQABAAD/2wCEAAkGBxQSEhUTEhQVFRUXFhYYGBcUFBQWFxYYFhcWGBcVFRUYHCggGR0lGxUVITEhJSkrLy4uGB8zODMsNygtLisBCgoKDg0OGhAQGy0kICQvLCwsLCwsLCwsLCwsLCwsLCwsLCwsLCwsLCwsLCwsLCwsLCwsLCwsLCwsLCwsLCwsLP/AABEIAPcAzAMBEQACEQEDEQH/xAAcAAEAAgMBAQEAAAAAAAAAAAAABQYDBAcCAQj/xAA+EAABAwIDBQUGBQMDBAMAAAABAAIRAwQFEiEGMUFRYRMicYGRBzKhscHRFEJS4fAjYnIkgrJDotLxJTM0/8QAGgEBAAIDAQAAAAAAAAAAAAAAAAIDAQQFBv/EADIRAAICAgECAwUHBQEBAAAAAAABAgMEESESMQUTQSJRYXGhIzKRscHR8AYUQoHhMxb/2gAMAwEAAhEDEQA/AO4oAgCAIAgCAIAgCAIAgCAIAgCAIAgCAIAgCAIAgCAIAgCAIAgCAIAgCAIDy54G8geKGG0u5rPxKkNC8eUn5KDsivUrd9a9TYpVQ4S0gjopJp9iyMlJbR7WTIQBAEAQBAEAQBAEAQBAEAQBAEAQBAEAQBAEBC4/ij2FlGjHa1JMmIY0T3iDvJgwOhPBa99jjqMe7+hTbY1qMe7KRiTXf1HirUJYxrwc7ndpImSCN0coXPsj1be+xq2bXd7MdPEzUpkz32tDuUjiVVTa57i+6/I0Z8vSJDZDaLLVyvdLHwJ5HgfX5rbov6ZafYuxbXXPUuzOirpHYCAIAgCAIAgCAIAgCAIAgCAIAgCAIAgCAIAgOXbY21SvdPdSqhk56Op0AawB+nEy4eEnmuXkT1Y3/o07NubMFxiL2ZGV29o5rSzOyYe0gjI+dA6QCOcKCltlU5bXPoVenff6dzyYIo1B1ktMD1haNUdXdL+KNVw+04IvA8UJMH91dZHpM2x0foLZy97a2pVCZJaA4/3N7pPqF2qJ9dakdWifXWmSStLQgCAIAgCAIAgCAIAgCAIAgCAIAgCAIAgCAoe1eGRX7Xcxoc4hoA94yXE74mZ1XOya/aZp3JqRW6VlWv2F1m1jmtrEF5eA3MGRLtZMB5iJ94qEaJyXsmIRbT0iD9oGy1Syt6RqVA51UvDgwQ1uXKQATBOpPAblF4vktSfLITrdbXxKdhIIcP8A0q79aKLWd69l1zmtnsP5KnwcAfnK2vDpbra9zNrCluDXxLmugboQGvcX1NnvvaOk6+ijKcY92WQpsn91NnmhiFN/uvB9ViNkZdmZnTZD7y0bSmVBAEAQBAEAQBAEAQBAEAQBAEAQBAa91ZU6kdoxro/UAf4Oiw0n3MNJmq99C1BDGMZOuWmxrSepAj1KjOcYdy6nHlY/ZRy32qY4LqnTYxo7jydO9vbGvqudbkeY9FXi2K8ZV9T+9t/hooOF0iXgQ3ygfAFatrWjhWSRaLW7r0WzbuIdmbIB4Qd/wVVUmnwz039JOiy6yq7s47XzT/ZnQNkNsalQFlzSeC0GHZSZjl+ryXTpy9ezM3fF8XGxrIqua3L093z93+xe7UVKrstPus3b9T5rFmRKXETYq8PhXHqnyzQq3wa0uOVx5Aafv4qlyS+JtQplJ6XCKncbZVM8flBiG6fsq/NkztQ8IqUN+vxJjC9tyxwhxHME6eishfKJoZHg6kux0nA8aZcNkQHcR9QulVapo8tlYsqJafYlFaaoQBAEAQBAEAQBAEAQBAalzfBugGY9Nw8SouWicYb7kDiOIl0y4AdHOj1AhUTmb1NKXp9CnYrjFFjo/EljuWrh5xuWnJx3wzt0UWuO3XtfgSGE47cNGanUbVZ0eCI8HQQpQsnHlPaNLLrx02rIOPx1+2/qYalw8l/aPJL5Mkz5GBAVFlj3tmnLxrCq6Yx3x7lx9WVPFsPa8kNkjUz1PLoqN+p5zxbxaWdaptaUVpL67fxNdmHinBLySNIOXh4DRVTn8DkSnslLe7FAh4MEcB8dyhCb3wITcXtG/Z4y01CX1SHkxlMT0AHDz/Zbde5Pcno7GD4VkZX2nZe8kroU8pLwXA73OqOBg8AWxAWz0wjt/qeswcSdK6ISb/BkVXwtlRhFGq+n4u7Rv/dr8VDoi+x14XzrluyKf0f7fQqgtqlnXHbNkHTMNWnqD9FHp0zq+bHIragydxWyp1mS2AeBH1WdbNSi6dctPsYNi8ffb1203mNY1+SzXJwkY8SxI3VOSO629YPaHDcRK66e1s8JKLi2mZFkiEAQBAEAQBAEAQBAQ+0eMstqZc92UAanj4DqVXZNRXJsY9ErZqMUUM4w+5Or8jN4YOXNx4laMrXI7sMWNK7bfv8A2I3F8cFNpEyAqts2qcfb2c+vLt1eoTGpTp2daMlCOiewDBXP7oqvY+ZcaZMMHCebjyRLk08jI45jtfH1LhnoWtKHg1ANc1RxLnHygLDjVH/H6s87HwGnIntR5fu3r8yqP2gp53O7IgTpD3SAf8pB9FquDb4J3/0bW17Emn+J9oVW3EllJz3ciW6RwBgrEa5J6OLkf0tfR/kmjQu7m4a3KKP4czq9wzVInTJwaY/Mr1XGD2+foWYfgHVJSm1o1bS3e57cnPedfEkqPc9xRXCuGvQntqcTJaymDoAJjjClKTfBseH4yi3N9yKw/GKtId0yOqim12N+7Fqs+8Stpjza4NK4ALXaeHUciFKM36mhdhur26nyj3VBpEs3xx5jgfRW6KotWLqK5iz/AOpmGh0M9QoyRvVr2NHdPZziZr2jSd4XQxZbho8N4vQqshpFqWycsIAgCAIAgCAIAgPNR+UEncBPogOAe0raM1rnswe5TOo5uK51suqR63wvHVdfU+7Ii1xudDoqtG/KtehHYxiAqO03LKRmPsLRhtngDT3joPNT4S2Yk23ovGybcjem8f3E73Hx+UKnZRka7Eri9mys2HeW8LD5MY9sq3tFUvtny2S12nVQ0dWGWpcNENQrvpuljiCOIWUXzhGS1JE+za2tkyvbm03kaeYVim9aOdLw2py6lwRtTG6rtNAOQEKt8m3Xi1xPVpbPuX9OJ5BRUdl87IUQLZTw1lNkBo3evirNI5Msmc5bbKVilPJUIGnEKLR1YWdUE2T1a8zUaNR29wcwnqzUfAn0Vi7HOhDVs4L5/iVu9rZnSoyOglpaOz+ygZaIb/aD5krcxPU8d45zbsv63TghAEAQBAEAQBAEBGbR18lu89P3+ihN6iyylbmkflu9uC+o5x3lxPxXPPZr2UkjCHJoypnlzllIjKRs0TlaHcSdOgGnz+SxL3E6nt7ZcsMxNrWgSNw+SraMTrbYudoxz3KGi2GMQ+JY06poDA+aaNquEYfM+YFUbn73LRSijN0m48Fio1WOkEDzCkacupcozMs6X6W+iwR82z3m7ZZKY0EKJCxzma+KYjPGAEJ006KTiFbM8lH3OmlqKRO39uRh1Enf2hPkQ79lLXsGhXPeZJfAr1szM4DmQoG+5aTZ3b2eUMrT/iPot/FR4rxafVJF0W2ccIAgCAIAgCAIAgIDbY/6V/gfkVXb91l+N/6o/OFzYglxaeJ0Wkj1fX7yOewjehn5GMlZK2zZcSRMaCAPIKDNiPCPorHmsaLVYA9Y0TVh6D1jRJTPTakJokpm7SxBw6oS9lm1TxpwWB5UWbLMbMarHBLyF6Gjd35ejZdGKiYrK3NR4b1WDE5dMXJl+2mtgLJjeQJ/4q6S9hHCw59WVJlS2etpeHKpI6+RPpjo7rsdShhPQLo0Lg8PnS3MsSvNEIAgCAIAgCAIAgIbaylmt3jp9FCf3S2l6mmfnq7tzTqEgcdQtI9OpdUTBcsaeCIRk0Rj7cSpaJuSLFbYc11uW8WuPxAUNFbt1Mrl1QLDCaNlPa2YcyxoypH3MmiXUfQ5YJKR7DljRZ1HtrlFotjIytKiy6LMlNhJgLBZ8y0YBZgEKcVyaGVa+kte0TZojw+v7K6xcHIw3q1kBgFtLwAOKqits6OTZqL2dowCjlpDqulWtI8fkS6psklMoCAIAgCAIAgCAIDTxelmovHRYfYzF6ZwnHrbvE9StFrk9DTPgrdy0wiL9kcahDlIlrgtuC1J04OHxCijWm/oReMWmpCxo26rOCAq0oTRd3MawYPQWCaZ7CwWIyMCiy6CNilSJWNGwuDfowzVYZhty4JHB8Wiq0cDosxfJr5NP2bZbNp6kU2N4wPqfqr7OyORhczbM2xtgXOGiVR2zGfdqJ1ujTytDRwELfR5pvb2e0MBAEAQBAEAQBAEB5e2QRzCA4htY3JWeDxJWlPhnbxua0yp3TVE2kyIqs1WS3fBZsOcWtB3wFHZrSW+DHiFdrzIWdk69xWiFrsCybUZEfUpQsNFq5PjWqOixIytpp0li0bNOmFhlkZG0xRJ7Na5q6wosmnpG/svbdrdU28Acx8AswjtmtmXdFMmWfGrntriBub6fwBXT5ZzcVdFfxZO4NtpZ2Yjv1XjhTaIn/JxA9JSN8YLsV2+F5OTL0S+P/CRb7XKZP8A+WpHPO2fSPqsf33P3fr/AMM//NT1/wCi38iewH2gWl04Ml1J50AqAAE8AHAkT4wrYZlcnp8Gjl+B5OPHr4kvh+3cti2zjBAEAQBAEAQBAEByP2k2mWuTz19dVqXLTOtgy9jRQLlqqOgiHr71JFhZLATSP+I+qia7+8Q94YMojYijVNZSJaPDihZExIXIyMcsEkZ2uUGWI9mrCwTRp1KijoSmkWLZy8Za0n1n6vqd2m0e9AmXdBMCeisi1Hn1OffCWRJQXZct/oRr69SsYGgJ90cdfzHiqLLEuZHRqpUCyYVs42m3tblzWN094x6DeudZfOx6rI2ZSXs1rbLZhGCWly0mjDo0kGfVRjTZLa3yc+3Pvpa6iLxXAm0Z0+3pxWtG2XV0yOnjZjtSOi7BY9+Ktw1x/q0gGP6xoHeYieq9Th3eZWt90eU8Ywv7a9uP3Zcr9izLbOSEAQBAEAQBAEBzr2pUdWO5t+pWvedHAfLRyu73rXOqiPrMBKyS2WG3pZaDo5D5LDKU9yK5XfOhWEbaRpPp8lMls8iVkkjySsMsR6D1EmmehWUdkupGOpWTRCVuhS5kT0+6wzCTl3NyhRdUdzJgfYAKqc1FbZuV16XJ1DZnZplrQNzcw3KM0OG4c/HkFpdErn1S+77vecvLznOfk1HOdp9oH3dYudowGGMG5o+/MrfrrUUW1wVS6US3s0xj8PesBPcq9wydJPuH10/3FYmte17iGbX5tL+HJ13HcO7dhy7+Hzgrj3QcpOUV6nPwsjyZrqKlsbd/hLtrKgyl7sviDO/0+S6Hh98drR1/F6f7nGc4PaXJ2Bd88QEAQBAEAQBAEBTfaVbZqLXciR/PiqblwbmFLUzi2IAgrUO5Eji9SQaLJaVJpOH+PxH7LDKEuUQV7T1KI2osiqkgqSLT5nlZBie5RZLq0ec6xox1nwEkwN5TWiDns2GUfM8+Hl91ByNmqlvlk3gez77hwa0HUxzWndkqL6VyzZn0Ux6pHXtmdiaNtD3APqDidYKRqb5s5+C7Hn8vxOy32Y8IpPtT2l7Sp+Gpn+nS96Do6oDqNN4aJHiT0WwuWbWDR5cPMl3f5f8ATm5MlXdkbK5ZnovLSCNCCCDyI4qD5NiKWtM75sPtM28oCYFVsB7eZj3h0K1d89D7+nxPP5uJKie1919jaxTAqddwfGV4MtIne0gg+o3dSoRo9rceH9DNOfOmPT3i+6LhSdLQei78XtJnEfc9qRgIAgCAIAgCAg9sqGa1d/aQfp9VCxeyXY71YjhuNU9StNnerZAPCyixsm8IqS0t4lvxbr8iVhop3yady3UrBeiMuKaki1M1C2FkkaziokJM8iSYGpWSpy9xJW9pByt7xO8j5N6fNa87PVnSxsXXMu5bdnNj31nDMIB4fcrnW5bk+mvuy67Irx47Ov4FgVO1b3BrAnn5cls0Y/lfaS5bPLZeZPJlz2Kp7QNsjSzW9uYduqVB/wBMEahn93XhOmu66U+p9MTawcJP7Sz/AEvf/wAOM3dfMfDTnxnU+aujHR0pz2YGLLMQMzVA2US2C16rHh1Fzmu5t+s6LWujB8SRe4xnDU1tHZtiMfdXYG13AvA94tDSeHgtavJcLVGb49H7vm/d8zz3iOEq/arXHuLpSq5dCNOfJdyFuuGjhOJno1mvEtcHDmCCPgtmMlJbRGUZRepLRkWSIQBAEAQBAYLyiKjHMO5zSPUI1synp7ODbS2TqdRzXDUEhaMlp6PQUzUopoqNcQURczJYXmQg8iD6bx6LLRU1yTOI2+sjcdR5qJKuRC1giL0aVYKRYjQeVhFM3ySGHWu4ned3QH7/ACVNtnob2Fit/aS/1+50DZPZnP3950jpPNcXIvlN9EDZysqNK6Tp+FYY2iwNAk8ZW1i4qgty5b955fJyZWy36Grtnj34K2dU/O7us0mDxd4AfGBxXQlJ616leJR51mvRdzgV9cl7y7fMnfJJ1JJ5kkySoxWkehb0tI0bgc+evU8VYmVNGMLLJxMgKiWpkhht5kOqouq6jYhJNaJ+hjJJaGEt1GoOpPD4rTlRw0yflrT3ydj2XxJ1e0ovOri2HdS2QZ9Ft0Tl5aiu62v2+h5LNpjXfOPps1NpqxtgKtKpkcSZZEh+nvAgTIMb+qxbd5Mk4vTfdfqbXh9ayd12R2l2fu+BLbI7QG6p/wBQBtUDvAbjwkfziupj3eZHnuaHiOEsaz2XuPoWBbBzggCAIAgPLkBR/aDs72zO2YO80d6OI5qm6va2jdw8jofS+xxTE7ctJkLXR2k9kVngqRGSLVZVO0ojmzu+X5T6fJRKu0iMuqawbEWRlyVJFqMOH2edxJ90fEncP59VVZPpXHclRR51mvRdy7bL4SKtRoyk6+QXKyrGlpep1r7VTW2uDsOEYU2k0ACFLExGvakeRycp2yN9zmtlzoaGgkudoABqSTwW/uMeZGr7T4Rxj2h7SMv6rRQ/+qjmBeXEdoXEbm8B3d+8zyUZT9dfL+fodvBx5UxfV3f0Km63DYdPEggkHdyA4Tu5opehvfA0bikQSDvmYgcdVYpGNGu4KRjWj4CsmEz20qLLovZsUqxbuVcopmxGbS0dd9lWPNdb9hIFRjnbzqWvOaR5mPJVx3GfBwvFKW5+Y+z/AEJrbSmHU6eu6fiqMrpTjpmfCZOMpcETsJdZLprZ96RHit3Ds9pGz4xX1UOXuOqLqnkQgCAIAgPhQGKo1ZMHM9u9jQ6atADqz/x+yosq9Ym/jZvT7M/xON4nbGm4hwgjgVSjrRsUlwZcExYMeGu3HT7I0Vz0TN6ziNygWwkQF6FJF6Juysw1rW9ATw1dBd9vJaE57k2dfEh0Vp+/k6psNZNpUQ+AJJ1/nNc2dmrOp9uxxvFLHOfQn2LVeX7KY36/KN5PIBb9mQq46jyzj1USsfwOQbd7Zvu3GhRP+nG8iR2pHEn9M7hxiTwWa4Sa6rHz/Pr+R2sTDVftNc/kVy2ZkG8DON5bq4HfE8PspyZudOz2LQOHhuPXlO/h8CqvN0T0amIUQ12/XTVWVSbQ0R74/Nu5jz06arYRTI1SrCrej00qLLIsyByxouUjZsrk03sqN3tcHDxBlQktom9STi/U7vXuKdxaNqtILS0EH6eM6LRyopw6jhY/XVf0MruzB/8AkaDRr3negY50/BTwG/MidbxFJ4U2/h+aOvL0J4kIAgCAIAgPhCA0r21DgQskWjl+2uxfaSQFXKOyddzgcsxHY6uwmASFDTRsrIUu5u4d2jWZKwMjc7mOvVVSh6m3TkxfDZr3cAgkAwQY4HXcoaOhCZabZkkk/Hx+65T2lo9D1cLR0DZ/EARTZugQD1XMU/tYqX8Zw83Ha6prkp3tDxt89gwxmEvOslpJys3btCTzXQxUptzfZcL9zaxaNLZVKAiNN5MunUmdDoOfDqFuOSNny2yXt7A1Yc4nK0NbJ1nfu9ZgfstSd2uEYaUeF3PNVrGS090mY4nXUDx1ChFOT2SaetohsRe6AYaDzkTGo3efFbta0RSRGiidZDo5AengrkyuUd9jAaMiQZ+in1FLgY3UyOB/nVZ2R1o+ApokmSGFYbVuHZKNNzz0Gg8TuHmqpzjHuXKaityekdRwS1fa2fZ1oBzExIIAPhxXIvn1z0uxTNxtvUoEn7MbLtK9S4I7tMZGnm9+rvRv/Ndfw6nT6n6Gv49f0VRpXd8v5Lt+L/I6auseVCAIAgCAIAgPhCA161uDvCyRaIm7wVjvyhCHSV/FNl2EHu/BYaG2ih32x0XFM/kDwSOBA1+ipnE3ce+SaWzJiIDXOcJAJnpPEE+q5NsdSaPY4c+quKfpwebTFMsQYI6rn2Y++TedKkuTZxy3bc0/xGWHtEEgSCBzH+6VXVdOuzpfZ/zZq11+VPy9/IicMwwElztGjwjXiQTq5bNlmyyyetJd/wCfQy3192ZGUN1B0BmI0mFCunfLMKPUiNNjcVwC2lUOYjK4Uqhndq2Jnx0W3BRjwiE7a4vmS4+KN+rsleU2625eHR+nMZ4EScvw0U+rXdaNZZdEnxIyW+w9y8guDaZHIbx1iPmo+ckQll1Ls9ktb+zBp1qVXtB4NjU89ZR3SWjVlnL/ABRNP9nVkaWR2eR/1O0OYR492OkKas16mr/eW9W0v9ERQ2JsLdxNR7q/IOOVvnl3rTuzdPSe/l+/JvRnfYvZio/Uka2OU6bctFjabNYawBo9AtVznZ8C6vBbe5vbK8+4rXtUUaIlzt36QOLnHgBzW3j4zlJe835eViVuyfZfzS+J1/Z3Cm2lBlFmuUau/U46ucfE/CF6SutVxUUeHy8qWTc7Zev0XoiXCka59QBAEAQBAEAQHyEB5LUBr16MhZItEHe2IM6I1tEYvpkmch2jpva9wa4t14GJ8ea5dtalw0eywrtRREDG6jWhuVkg+9ETG6QNCqPK0daKUuWWHZnFnAFrgHB+jgeIK5mVHUnJEsnHUkmuGuxPs2PNR0tuWtpk7shzgcWzMb0qsTjxrfx/n6nLs8Q6eHB7+fBMYPsna0XZnN7Qt1zVTMeDTpMqyEpSnqb4Xu4RoX5t1i1HjfoiUu9oqbe7Tgn4aJf4goLVSKqvDrJczNRu0o1EZuvJa0fELEuVsufhj79jVvdpJ0buHFYsyrLOOxfV4b08yIuvtCdxOiqasn3ZtwwIrsaV1tG6IkQQrIVTLoYEN7K9dYuT1K2q8Y31VGKN/Bdnbm7cJBp0/wBRGsf2t+/xXQow2zm5nitOOtR9qX0/E6ts5gNK0ZlpNgn3nHVzjzc7j4bguvVXGtaR4/Ly7cmfVY9+5ei+ROsarDVMoWDIQBAEAQBAEAQBAEB4eEBoXFNSK2jmG3eGFtTMBo7UfULTujpnd8Pv3HRRRahzwDzWtP7rO/RbpmezuhTIBXLsrc0diUepFqs9qGtA5haqplH0OZZguTNTFtrnPblBgdFdGmUu5ZRgQhLqZDMxcjnP8/nksvGRu+WmehjJAI5/RZ/tUYdUd7PhxMkRMBSVCQ6F3NVly+o6GSfBXRo36GLLK647k9FiwbYu5uNaksat2vD95x8rxuuvivkv2CbB0KMEjMeq3YURiedyfE7ru7LZb2jWiAAB0V6WjnOTfc2AxDB7QBAEAQBAEAQBAEAQBAEBgrU5Qw0QuNYW2vTLH+R4g81iUVJaJVWOuXUjk2P4FUt3yRLeDhu/Zac62j0GNlxmuHyV++c1xBmDx+61J1NPcTv4uYtdM/xMAbyM+B+yoe/VHQU4tbTMVRvj8VOJXK2K7s+MYToNf50Virk/QolmVR/yRKYdgFeqe6w+hVkaJM0rvFaorguOD+zh7oNUx0V8MVepyr/G5viJfMH2Vo0AMrBPMhbUa4xOLdl2WvcmT9OgApmsZQ1AekAQBAEAQBAEAQBAEAQBAEAQHwhAYqlKUMaITF8H7RpCPkJtM5xjHs+e8nKFU4G3DKa9TTs/ZhUnXRY6Gy3+8LDYey5g1eVlQIPLZZcO2IoU/wAs+KkoIqlkTZP2+HMZo1oHgFPSRS5N9zbbSQwew1AfUAQBAEAQBAEAQBAEAQBAEAQBAEAQBAfIQHzIEAyID7CA+wgCAIAgCAIAgCAIAgCAIAgCAIAgCAIAgCAIAgCAIAgCAIAgCAIAgCAIAgCAIAgCAIAgCAIAgCAIAgCAIAgCAIAgCAIAgCAIAgCAIAgCAIAgCAIAgCAIAgCAIAgCAIAgCAIAgCAIAgCAIAgCAIAgC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33798" name="AutoShape 6" descr="data:image/jpeg;base64,/9j/4AAQSkZJRgABAQAAAQABAAD/2wCEAAkGBhEQEBAQEA8QEBAPDxAQDxAQEBAPDhAQFRAVFBQQEhUXHCYfFxkjGRISHy8gIycpLCwsFR4xNTAqNSYrLCkBCQoKDgwOGg8PGi4lHyQtKSosKSkpLCwsLC8pLCwvLCksKSwsKSwsKSosLCosLCksKSkpLCkpKSksLCksLCksLP/AABEIAOEA4QMBIgACEQEDEQH/xAAcAAEAAgMBAQEAAAAAAAAAAAAAAwQBBQYHAgj/xABDEAACAQICBAoHBgMIAwAAAAAAAQIDEQQFEiExkQYTMkFRYXGBsdEVIjNSYqHBBxQjQlOCcrLhFiRDY3OiwvE0s/D/xAAbAQEAAgMBAQAAAAAAAAAAAAAAAQMCBAUGB//EACwRAAICAQQBAgUEAwEAAAAAAAABAgMRBBIhMQVBURQiYXGBE5GhsTIzYgb/2gAMAwEAAhEDEQA/APcQAAAAAAAAAAAAAAAAAAAAAAAAAAAAAAAAAAAAAAAAAAAAAAAVsRXcXZW2Ef3uXVuGL5XciAvjFYK23km++T+Hcx98l1biFgnahlk33yXVuPh4+XVuIyKW0xkkjKLLHpCfw7mPSE/h3MrArwZln0hP4dzM+kJ/DuZVNXwizF0qMlFpTnGST91W1y8utmMpKCcmQ+C7jeFPFS0dHS2q6Ta0rO0bK722u9iuWsHnnGxUoONtatzpp2a2nlmQSr4+tKgvw6NOK46au3t5K2XbtbubL2XpZVmXFVJqdPGtqhoq3FU3JKPGLVZ3Vr672b1bDWhdJ/M1wZYPS/SE/h3PzHpCfw7n5lYG3gxLPpCfw7mPSE/h3MrC4wSWfSE/h3MekJ/DufmVQAWvSE/h3PzMekJ/Du/qVjABa9Iz+Hc/MekZ/DufmVQAWvSM/h3PzJMPjZSkk7WfV1FEmwfLj2vwZANuACCAAAAAACli+V3IgLGL5XciubEeip9gwZMMyAZHKJ9M5rhfwl+7Q4uGurNPZ+VdJjLGMsxnZsWTYY7hDh6LanVV1tUU5NdtiPBcKMLWajCvHSexSvBveeQ4jMrqd3d633mnjmL5mc2WpafC4K1e+z9FPVrepLb2HAcJs109KV9UnaC+Bf11lHg3w0r18PKhKzVOOi6ru5uL1KHjr6jTZ7mNm77LpJPoRray7fthH7szlZuPTOB+WcRhYNq0634s77da9VPsVvmWs7yWniaU4zitNwahUUVxkGmpLRe3lJajjcm+0udkq0FU+KNoy8jtcpzqliY6VKWzlReqUe03a5Vzj+mvYui/Ys4XS4uGny9COlqt61teolANlLBkGYAAAABIMAEAAAAE2D5ce1+DISbB8uPa/BgG3ABiQAAAAAAUsXyu5EBPi+V3IgNmPRW+wYAJIIMXiFTpzqS2U4Sm+xK55tneXS/8nEVlGrUs40VG7hF80nfU+o9CzatGNKWla3X1a/oeSZxjZV6kpXbTk7dlynUNRr59TS1EvnSNBmNDRbad09tjR0oSd10XudJLAVqkrQpTn02i9FdstiJY5C4r1tGLa9ZOcXr6dRydrUc4JzFFjgvHisPKT1OpNt9i9Vf8n3mjzjF6U3bYjoKtNqlo09ejFak9hzVXAy2SdpSbdnr1dpp1pysbZknwTZInOpGN7LlSfuwWts3/APaSVOolRcqcI6o2evVzt87KnBbAxinKteEZ8q909BflXS2W8S6FWTjxcaSbtTnFWlHob6V1HQUFCKa7f7mCk3I9T4MZz96w8aj5a9WfaufvRtjz/wCzCtKE8RQntir98ZJXXVaR6Ab8JbopnQi8oGADMkAxKVtpVqY62xGtfqaqFmx4LIVyn/ii0CGhi4y6n0eRMWVWwtjug8oiUXF4YAZgsIMk2C9pHtfgyAnwftI9r8GQDbgAxIAAAAAAKWL5XcvqQE+M5XciA2Y9Fb7MGDJhkkHD/aNmrpunSTtpU5N98kv+LOPweIUFe15c19aRtvtMlfGR6qMF82/qcs61rHF1eokrcexoWRzNm6niK1ZW0pNLmWqK3GmxmlFtMt087dOLjG2va+c0+PzJybua36s5dsn9OCX1MQxrTetrU1cvxox0dKnG7/NOV5SvbmvsRzlasbyhmOjRS6Yq5bnHJKhnsjqYp9JE8SU6mIu2QqrrHIUeeD0/7P6uli1L9TCS0uuUJxjfdGJ6MeXfZdV0sRFe7Qr/ADnSPUWzo6aW6GTopYAbKuKxWitTt4/0NfPFye1s52s8xTppbO2bdWllYsmwxlVJLnb2LmRrZyMupfWfFaoeH1+vnrLN3S9EdWqlVrB8OVjZZfjdL1JPXzPpNQpXY03Fprancs8dr56S1PPy+qJupVkcep0oPijV0oxkvzJM+z6VFqSTRwGscGCfBe0j2vwZAT4L2ke1+DJZBtwAYAAAAAAApYvldyICxi+V3IrmzHorfYZhmTDJIPKftG14yXVGC/2pnH15O/Ydbw6f99q9sflFI5jFRV2cDVR3WNmnLmTNbWqO5SrVCziJWuXMu4NcbDjq9TiaL5FlpVan8K6OtmFcG+jZo08rpbYrJoZVrsvTxHqJdRsJ5Dh/yua62ynjsmlDXTemujnLHJPg6d3htTVHdjP2Kjlq7TESvGrrsyw2Zz64OXCGHyeifZJrxVT4cNP51KZ3uZ5o+MdKD5PLfxdB579lGIVOWNrS2UcKn23ne3+1HRZbUcryk7yk3KT6W9bOX5LVSo0qrg8OWf2OxpKVOTk+kbym77WR1JEXGWIp1jxbzJ5Z10sEvHWZidU1+IxFkR/fbotVTfJn6Gwpz1n1UkUaFfvfMidV1JO3Nqa50zJ0yxuxwYblu255Oiyad6S6nJfMumhyTG6MnB8mVrPoZvj6H4q+N2mjjtLD/BwtTW4WME2C9pHtfgyEmwXtI9r8GdI1jcAAwAAAAAABTxfK7kVyfF8ruRBc2Y9Fb7BgwwSQeTcNI/3us/8AMaOYxTOm4Xyviav+rPxt9DmcUjg3/wCxmp6mupYfjKsIPUpSWk+iO2T3XOhzXGKtJyp+rSppU6UeZQjs37TX5dQSU5vbKMlHs5/n4F6OU1OL4yTUIPZeyv1IxW5x2x/J7vwelhRUrrO5dfY1Mpn3Rr227CSphehpkEqLNfL9T1ElGS4GNyqFbWvUnzSWx/xI0+Jw86btOLXQ9qfYzc06jRZ49NWlFSXRJKSZap8YZ57W+Khc90eGOCOM0aOMjz1Hg4d2nWm//Ut53eXS9VHE4ShSi26a4vSnCUo3bg9FTScW9a5b1M7PLmnFNO/YcTy3zNe2DSp006IbZo2EqpVrVT7mmUsTOyOHCPJbg1uc5mqcG+d6l2nJRz6psU5JWvcznmLlVm+iLaSLuF4P01BaeuWinKV+Tz6j0lNVdNac+2ee1WrlOeIPhG4yLN5uLlU2K1n0t827xNzl05VKqa576XZZvxsc9SSklGOqEdnNd9LOwy7DRpLVrk1rf0RqaqyFVbWO84Q0sbb7VNvouaFjdZXitONntjq7uY0cplrJKv4tumL+Wv6FPhNRKrUqPpLhnU1lalW37G+J8F7SPa/BkBPgvaR7X4M+gs4RuAAVgAAAAAAo4zldy+pXuT43ldy8WQGxHorfYMAxcyB5Fwmd8RV/1an87NBiVqOg4UQtiay/zan8zNFCOlOEemcd19ZwLf8ANmrCO6ePqWssoRlXpwlqpwvxn8CV3vt8z5zXMXWm52tG9oR5oxWxIkx8OKpWStKbi56/W1x2PeYp4JSw7n0OxhKbjHZ+WfTdHKuyKtS+VfKvx2/z/Rq6tSz3NdjRhYlkNaXy1EOkUqR1JwRclLS7SGTaI41CRu4ZTjB9U8Q0bPLs2nSkpRlZ9H5X1NdBppKxiNQxaU1iXQlXGawen5Zm9PER1WU0vWj9Y9KPjH4e6fMefYTHShJSjJpp3TW1HZZdnixEdGVlVS2LZJe9HyODqNE6Zb4df0cfUaZ18ro4nMKGjOT2Wmlt+JXLM8fKWq+rnJuEeCaqao34y1up85osRUlFySWlZpKV7X1c6O1XFWwTPEWp12yT9zY1syu1Tg9Udc30voPR8JUvFPpSZ5TkuCnVnaO3nfNt5z03A05QhFPXZJfI5vlIxSjFPo6vjFLEm1wzYXLuSr8ZdkvA10ZG1yOHryl0Rt3tmn4uDlq619f6N3UvFcjfE+C9pHtfgyspFjAv8SPa/Bn0ZnnzcgArAAAAAABQx3K/avFle5PjuV3L6mjzjOFSi4x1z+Uestc4whmTKpPBZx+aU6K9Z6+aK2/0Obx3DN7IuME+9nJZ1nE5zcVJ3/M+dvoRSjhZPW/nrZx79dZN4r4X8lXLN3XzWFVuUlCTbu24pvt2dRUdaGlpJQjKNreqk23zfMp6Nl5RZBTpPTT12T0nq16tZznOzOW2NnqfGe19K99rm2+23/R9UcVFYXQ53O/dYp5rf1bu97yv2lDjtVjJt+p9K8RQvgKl+SOsyExKRi5kkdeZ9H3GRHcyCpk6kYqU+gjUj7UzJGDWCJtosYXGyi007OLun1ny0mQyp27BjJXJ5WGdTUqPFwjKCtUhdSXQ7bV1Gp9BS0lTaelKV+rtZPwZzLi60b8mXqS79j7nY7mWGTadtjOTfdLSS2pcPo8trPH1yt3M1uU5DGjGyWt20nbW3Y23F2RZVkRzOHO6VksyLUlFYXRAjf5RG1O/vNv6GiitZv6DtFLoSPSf+fp3Wytfosfuc7XzxFRLykWsvf4kO1+DNfGZdy1/iQ7X/Kz2LOQb8AFRIAAAAABrswfrftX1PMcxzGUuM16N5W0mufa7LnPTsfy/2rxZw2ZZHV+8twpKcJaTjrUYxbbbb6Ntu419ZVKyMcERXzGn4GcH4169apW9aFJQcErqMnNy29ijs6zvlgqaVlTgl0aMStkmVfd6bjdOUpOUmr2u+Zb2XmbFFKhBJrkiWM8GqznKY1KUowjGE9sJRSTuuZ9T2HAQr8XPQqp6VppO3rKyX9T0+psPMOGU3DHavy01J9FnF3vvRra2uO3djk3NBpviLXD/AJePv6GjzOnayvdq9zUSdi5VraTdyvNHEzyfSNJp/hqI1eyKqVzLhY+nA+WXJoym3ngwZMWAwYZMjSMIXIJMqoTQlcrNBTsZIpmslxQ0WnzHoGTY7jKMW36yWjLtXPuscDhnpK246Tg1iLKUex/T/wC7DS8hTvpz7HL1KyvsdXGqZkyjSrXLHGHmtjzhGhInoK8lvZtYVDWYbV2l2me48TR8PTh9vlnD1Ut8i9TmbDK3+LDtf8rNXA2OU+1h2v8AlZ2s5RpYOlABgAAAAAADW5hy/wBq8WVWWsx5f7V4sqM2I9Fb7MNny2GfLJB8TZ57w5wv40p+9Sgk/wB0rr5I7+pI4/h5G8Kb65xe5NeDNPVLNbOt4ie3VR+p5vUifFyxVW0rTOBtPorsyj5kz4YbMIySKmwYaPvRMIkwyjCiYcD7YMjHLI9E+ZQJDKQIbJsFdNGzw9ZwmlF2c1ZdvMa+gjpOD2TOpVhVqR/Dh60b/mlzW6ucs2b1tOZqLIwTlMnwsa/Mm+42uFoTb9ZPcb+hQjzJFynSXQVV+OUZbmeet1jksYNZh6D6C/Sw7LcaaJFA60I7Uc+TyRQpF/LI/iw7X/KyukWsu9rDtfgy9FTN8ACTAAAAAAA1mY8v9q8WVGW8x5f7V4sqNGxHowZFKRDOoWJRI5QJBTqSfWafPsudajKK5S9aP8S5vp3nQTplerTKrEpJpmxRJ1zU12jxvFUWm01Z3s09qfQyhUR3nC3K4u9SKtLna2S7es4PEz0Xr1HEtolBnvNLroXQT6fsRMRPjjl0nzxy6SjDNt2RfqTNkdwp3GkhyQpIyZMKSM6SGBuRk+oxI+NRNh4Ob1Jl0K5S6NW7UwrWWzYZVhVKd5clc3vPo7Dt8DU2HOZXgHq1HWZfgrW1G/XXtPK6y92yyzaYTWbGnAgw1Cxcii7BzcmUj6SCR9JE4IFizl/tYdr8GVyxgPaQ7X4MySMWb0AAxAAAAAANZmPL/avFlVl7G4eUpXSurLo6yD7nP3XvRfFrBiVmYaLP3Kfu/NGPuVT3fmhlApyRDOJsHgKnuvej4eX1Pce9eZg8FkXg57MMvU001tOKzfgdpNuJ6jPK6j/I98fMr1Mkqv8Aw3vj5lM45Nuq9wPFa/A+a/K+4qy4Jz92W49tlweqv/C+cfM+HwaqfpfOPmU7Da+MPFFwTq8yl8z6XBKt8R7T/Zur+l84+ZlcHKv6Xzj5j9P6D41+/wDJ4yuB1f4txNDgTWe3SPY1weq/pPfHzPpZDV/Te+PmSq17EPWyfqeVYTgLLnW9m+wPBHRtex3SyOr+m98fM+1k1X9N74+ZmomtK9yNBhMljGxs6WGS2I2Cymr7j3x8z6jllX3Hvj5mWChyyVYwJEix6Nq+498fMysuqe498fMkwyQIyT+j6nuPevMz6Pqe4968ySMkBPgPaw7X4Mej6nuPevMnweDnGcW4tJN3d10Mkg2wAIIAAAAAAAAAAAAAAAAAAAAAAAAAAAAAAAAAAAAAAAAAAAAAAAAAAAAAAAAAAAAAAAAAAAAAAAAAAAAAAAAAAAAAAAAAAAAA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33800" name="AutoShape 8" descr="data:image/jpeg;base64,/9j/4AAQSkZJRgABAQAAAQABAAD/2wCEAAkGBhEQEBAQEA8QEBAPDxAQDxAQEBAPDhAQFRAVFBQQEhUXHCYfFxkjGRISHy8gIycpLCwsFR4xNTAqNSYrLCkBCQoKDgwOGg8PGi4lHyQtKSosKSkpLCwsLC8pLCwvLCksKSwsKSwsKSosLCosLCksKSkpLCkpKSksLCksLCksLP/AABEIAOEA4QMBIgACEQEDEQH/xAAcAAEAAgMBAQEAAAAAAAAAAAAAAwQBBQYHAgj/xABDEAACAQICBAoHBgMIAwAAAAAAAQIDEQQFEiExkQYTMkFRYXGBsdEVIjNSYqHBBxQjQlOCcrLhFiRDY3OiwvE0s/D/xAAbAQEAAgMBAQAAAAAAAAAAAAAAAQMCBAUGB//EACwRAAICAQQBAgUEAwEAAAAAAAABAgMRBBIhMQVBURQiYXGBE5GhsTIzYgb/2gAMAwEAAhEDEQA/APcQAAAAAAAAAAAAAAAAAAAAAAAAAAAAAAAAAAAAAAAAAAAAAAAVsRXcXZW2Ef3uXVuGL5XciAvjFYK23km++T+Hcx98l1biFgnahlk33yXVuPh4+XVuIyKW0xkkjKLLHpCfw7mPSE/h3MrArwZln0hP4dzM+kJ/DuZVNXwizF0qMlFpTnGST91W1y8utmMpKCcmQ+C7jeFPFS0dHS2q6Ta0rO0bK722u9iuWsHnnGxUoONtatzpp2a2nlmQSr4+tKgvw6NOK46au3t5K2XbtbubL2XpZVmXFVJqdPGtqhoq3FU3JKPGLVZ3Vr672b1bDWhdJ/M1wZYPS/SE/h3PzHpCfw7n5lYG3gxLPpCfw7mPSE/h3MrC4wSWfSE/h3MekJ/DufmVQAWvSE/h3PzMekJ/Du/qVjABa9Iz+Hc/MekZ/DufmVQAWvSM/h3PzJMPjZSkk7WfV1FEmwfLj2vwZANuACCAAAAAACli+V3IgLGL5XciubEeip9gwZMMyAZHKJ9M5rhfwl+7Q4uGurNPZ+VdJjLGMsxnZsWTYY7hDh6LanVV1tUU5NdtiPBcKMLWajCvHSexSvBveeQ4jMrqd3d633mnjmL5mc2WpafC4K1e+z9FPVrepLb2HAcJs109KV9UnaC+Bf11lHg3w0r18PKhKzVOOi6ru5uL1KHjr6jTZ7mNm77LpJPoRray7fthH7szlZuPTOB+WcRhYNq0634s77da9VPsVvmWs7yWniaU4zitNwahUUVxkGmpLRe3lJajjcm+0udkq0FU+KNoy8jtcpzqliY6VKWzlReqUe03a5Vzj+mvYui/Ys4XS4uGny9COlqt61teolANlLBkGYAAAABIMAEAAAAE2D5ce1+DISbB8uPa/BgG3ABiQAAAAAAUsXyu5EBPi+V3IgNmPRW+wYAJIIMXiFTpzqS2U4Sm+xK55tneXS/8nEVlGrUs40VG7hF80nfU+o9CzatGNKWla3X1a/oeSZxjZV6kpXbTk7dlynUNRr59TS1EvnSNBmNDRbad09tjR0oSd10XudJLAVqkrQpTn02i9FdstiJY5C4r1tGLa9ZOcXr6dRydrUc4JzFFjgvHisPKT1OpNt9i9Vf8n3mjzjF6U3bYjoKtNqlo09ejFak9hzVXAy2SdpSbdnr1dpp1pysbZknwTZInOpGN7LlSfuwWts3/APaSVOolRcqcI6o2evVzt87KnBbAxinKteEZ8q909BflXS2W8S6FWTjxcaSbtTnFWlHob6V1HQUFCKa7f7mCk3I9T4MZz96w8aj5a9WfaufvRtjz/wCzCtKE8RQntir98ZJXXVaR6Ab8JbopnQi8oGADMkAxKVtpVqY62xGtfqaqFmx4LIVyn/ii0CGhi4y6n0eRMWVWwtjug8oiUXF4YAZgsIMk2C9pHtfgyAnwftI9r8GQDbgAxIAAAAAAKWL5XcvqQE+M5XciA2Y9Fb7MGDJhkkHD/aNmrpunSTtpU5N98kv+LOPweIUFe15c19aRtvtMlfGR6qMF82/qcs61rHF1eokrcexoWRzNm6niK1ZW0pNLmWqK3GmxmlFtMt087dOLjG2va+c0+PzJybua36s5dsn9OCX1MQxrTetrU1cvxox0dKnG7/NOV5SvbmvsRzlasbyhmOjRS6Yq5bnHJKhnsjqYp9JE8SU6mIu2QqrrHIUeeD0/7P6uli1L9TCS0uuUJxjfdGJ6MeXfZdV0sRFe7Qr/ADnSPUWzo6aW6GTopYAbKuKxWitTt4/0NfPFye1s52s8xTppbO2bdWllYsmwxlVJLnb2LmRrZyMupfWfFaoeH1+vnrLN3S9EdWqlVrB8OVjZZfjdL1JPXzPpNQpXY03Fprancs8dr56S1PPy+qJupVkcep0oPijV0oxkvzJM+z6VFqSTRwGscGCfBe0j2vwZAT4L2ke1+DJZBtwAYAAAAAAApYvldyICxi+V3IrmzHorfYZhmTDJIPKftG14yXVGC/2pnH15O/Ydbw6f99q9sflFI5jFRV2cDVR3WNmnLmTNbWqO5SrVCziJWuXMu4NcbDjq9TiaL5FlpVan8K6OtmFcG+jZo08rpbYrJoZVrsvTxHqJdRsJ5Dh/yua62ynjsmlDXTemujnLHJPg6d3htTVHdjP2Kjlq7TESvGrrsyw2Zz64OXCGHyeifZJrxVT4cNP51KZ3uZ5o+MdKD5PLfxdB579lGIVOWNrS2UcKn23ne3+1HRZbUcryk7yk3KT6W9bOX5LVSo0qrg8OWf2OxpKVOTk+kbym77WR1JEXGWIp1jxbzJ5Z10sEvHWZidU1+IxFkR/fbotVTfJn6Gwpz1n1UkUaFfvfMidV1JO3Nqa50zJ0yxuxwYblu255Oiyad6S6nJfMumhyTG6MnB8mVrPoZvj6H4q+N2mjjtLD/BwtTW4WME2C9pHtfgyEmwXtI9r8GdI1jcAAwAAAAAABTxfK7kVyfF8ruRBc2Y9Fb7BgwwSQeTcNI/3us/8AMaOYxTOm4Xyviav+rPxt9DmcUjg3/wCxmp6mupYfjKsIPUpSWk+iO2T3XOhzXGKtJyp+rSppU6UeZQjs37TX5dQSU5vbKMlHs5/n4F6OU1OL4yTUIPZeyv1IxW5x2x/J7vwelhRUrrO5dfY1Mpn3Rr227CSphehpkEqLNfL9T1ElGS4GNyqFbWvUnzSWx/xI0+Jw86btOLXQ9qfYzc06jRZ49NWlFSXRJKSZap8YZ57W+Khc90eGOCOM0aOMjz1Hg4d2nWm//Ut53eXS9VHE4ShSi26a4vSnCUo3bg9FTScW9a5b1M7PLmnFNO/YcTy3zNe2DSp006IbZo2EqpVrVT7mmUsTOyOHCPJbg1uc5mqcG+d6l2nJRz6psU5JWvcznmLlVm+iLaSLuF4P01BaeuWinKV+Tz6j0lNVdNac+2ee1WrlOeIPhG4yLN5uLlU2K1n0t827xNzl05VKqa576XZZvxsc9SSklGOqEdnNd9LOwy7DRpLVrk1rf0RqaqyFVbWO84Q0sbb7VNvouaFjdZXitONntjq7uY0cplrJKv4tumL+Wv6FPhNRKrUqPpLhnU1lalW37G+J8F7SPa/BkBPgvaR7X4M+gs4RuAAVgAAAAAAo4zldy+pXuT43ldy8WQGxHorfYMAxcyB5Fwmd8RV/1an87NBiVqOg4UQtiay/zan8zNFCOlOEemcd19ZwLf8ANmrCO6ePqWssoRlXpwlqpwvxn8CV3vt8z5zXMXWm52tG9oR5oxWxIkx8OKpWStKbi56/W1x2PeYp4JSw7n0OxhKbjHZ+WfTdHKuyKtS+VfKvx2/z/Rq6tSz3NdjRhYlkNaXy1EOkUqR1JwRclLS7SGTaI41CRu4ZTjB9U8Q0bPLs2nSkpRlZ9H5X1NdBppKxiNQxaU1iXQlXGawen5Zm9PER1WU0vWj9Y9KPjH4e6fMefYTHShJSjJpp3TW1HZZdnixEdGVlVS2LZJe9HyODqNE6Zb4df0cfUaZ18ro4nMKGjOT2Wmlt+JXLM8fKWq+rnJuEeCaqao34y1up85osRUlFySWlZpKV7X1c6O1XFWwTPEWp12yT9zY1syu1Tg9Udc30voPR8JUvFPpSZ5TkuCnVnaO3nfNt5z03A05QhFPXZJfI5vlIxSjFPo6vjFLEm1wzYXLuSr8ZdkvA10ZG1yOHryl0Rt3tmn4uDlq619f6N3UvFcjfE+C9pHtfgyspFjAv8SPa/Bn0ZnnzcgArAAAAAABQx3K/avFle5PjuV3L6mjzjOFSi4x1z+Uestc4whmTKpPBZx+aU6K9Z6+aK2/0Obx3DN7IuME+9nJZ1nE5zcVJ3/M+dvoRSjhZPW/nrZx79dZN4r4X8lXLN3XzWFVuUlCTbu24pvt2dRUdaGlpJQjKNreqk23zfMp6Nl5RZBTpPTT12T0nq16tZznOzOW2NnqfGe19K99rm2+23/R9UcVFYXQ53O/dYp5rf1bu97yv2lDjtVjJt+p9K8RQvgKl+SOsyExKRi5kkdeZ9H3GRHcyCpk6kYqU+gjUj7UzJGDWCJtosYXGyi007OLun1ny0mQyp27BjJXJ5WGdTUqPFwjKCtUhdSXQ7bV1Gp9BS0lTaelKV+rtZPwZzLi60b8mXqS79j7nY7mWGTadtjOTfdLSS2pcPo8trPH1yt3M1uU5DGjGyWt20nbW3Y23F2RZVkRzOHO6VksyLUlFYXRAjf5RG1O/vNv6GiitZv6DtFLoSPSf+fp3Wytfosfuc7XzxFRLykWsvf4kO1+DNfGZdy1/iQ7X/Kz2LOQb8AFRIAAAAABrswfrftX1PMcxzGUuM16N5W0mufa7LnPTsfy/2rxZw2ZZHV+8twpKcJaTjrUYxbbbb6Ntu419ZVKyMcERXzGn4GcH4169apW9aFJQcErqMnNy29ijs6zvlgqaVlTgl0aMStkmVfd6bjdOUpOUmr2u+Zb2XmbFFKhBJrkiWM8GqznKY1KUowjGE9sJRSTuuZ9T2HAQr8XPQqp6VppO3rKyX9T0+psPMOGU3DHavy01J9FnF3vvRra2uO3djk3NBpviLXD/AJePv6GjzOnayvdq9zUSdi5VraTdyvNHEzyfSNJp/hqI1eyKqVzLhY+nA+WXJoym3ngwZMWAwYZMjSMIXIJMqoTQlcrNBTsZIpmslxQ0WnzHoGTY7jKMW36yWjLtXPuscDhnpK246Tg1iLKUex/T/wC7DS8hTvpz7HL1KyvsdXGqZkyjSrXLHGHmtjzhGhInoK8lvZtYVDWYbV2l2me48TR8PTh9vlnD1Ut8i9TmbDK3+LDtf8rNXA2OU+1h2v8AlZ2s5RpYOlABgAAAAAADW5hy/wBq8WVWWsx5f7V4sqM2I9Fb7MNny2GfLJB8TZ57w5wv40p+9Sgk/wB0rr5I7+pI4/h5G8Kb65xe5NeDNPVLNbOt4ie3VR+p5vUifFyxVW0rTOBtPorsyj5kz4YbMIySKmwYaPvRMIkwyjCiYcD7YMjHLI9E+ZQJDKQIbJsFdNGzw9ZwmlF2c1ZdvMa+gjpOD2TOpVhVqR/Dh60b/mlzW6ucs2b1tOZqLIwTlMnwsa/Mm+42uFoTb9ZPcb+hQjzJFynSXQVV+OUZbmeet1jksYNZh6D6C/Sw7LcaaJFA60I7Uc+TyRQpF/LI/iw7X/KyukWsu9rDtfgy9FTN8ACTAAAAAAA1mY8v9q8WVGW8x5f7V4sqNGxHowZFKRDOoWJRI5QJBTqSfWafPsudajKK5S9aP8S5vp3nQTplerTKrEpJpmxRJ1zU12jxvFUWm01Z3s09qfQyhUR3nC3K4u9SKtLna2S7es4PEz0Xr1HEtolBnvNLroXQT6fsRMRPjjl0nzxy6SjDNt2RfqTNkdwp3GkhyQpIyZMKSM6SGBuRk+oxI+NRNh4Ob1Jl0K5S6NW7UwrWWzYZVhVKd5clc3vPo7Dt8DU2HOZXgHq1HWZfgrW1G/XXtPK6y92yyzaYTWbGnAgw1Cxcii7BzcmUj6SCR9JE4IFizl/tYdr8GVyxgPaQ7X4MySMWb0AAxAAAAAANZmPL/avFlVl7G4eUpXSurLo6yD7nP3XvRfFrBiVmYaLP3Kfu/NGPuVT3fmhlApyRDOJsHgKnuvej4eX1Pce9eZg8FkXg57MMvU001tOKzfgdpNuJ6jPK6j/I98fMr1Mkqv8Aw3vj5lM45Nuq9wPFa/A+a/K+4qy4Jz92W49tlweqv/C+cfM+HwaqfpfOPmU7Da+MPFFwTq8yl8z6XBKt8R7T/Zur+l84+ZlcHKv6Xzj5j9P6D41+/wDJ4yuB1f4txNDgTWe3SPY1weq/pPfHzPpZDV/Te+PmSq17EPWyfqeVYTgLLnW9m+wPBHRtex3SyOr+m98fM+1k1X9N74+ZmomtK9yNBhMljGxs6WGS2I2Cymr7j3x8z6jllX3Hvj5mWChyyVYwJEix6Nq+498fMysuqe498fMkwyQIyT+j6nuPevMz6Pqe4968ySMkBPgPaw7X4Mej6nuPevMnweDnGcW4tJN3d10Mkg2wAIIAAAAAAAAAAAAAAAAAAAAAAAAAAAAAAAAAAAAAAAAAAAAAAAAAAAAAAAAAAAAAAAAAAAAAAAAAAAAAAAAAAAAAAAAAAAAA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36866" name="Picture 2" descr="http://www.ellitoralconcordia.com/wp-content/uploads/espinac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2852936"/>
            <a:ext cx="4680520" cy="32575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0.069 0.25 0.125 L 0.25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s-CO" sz="8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MUY BIEN</a:t>
            </a:r>
            <a:endParaRPr lang="es-CO" sz="8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1026" name="Picture 2" descr="http://www.dreamstime.com/happy-yellow-smile-face-thumb39474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628800"/>
            <a:ext cx="3810000" cy="3810000"/>
          </a:xfrm>
          <a:prstGeom prst="rect">
            <a:avLst/>
          </a:prstGeom>
          <a:noFill/>
        </p:spPr>
      </p:pic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475656" y="5661248"/>
          <a:ext cx="6264700" cy="51485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26470"/>
                <a:gridCol w="626470"/>
                <a:gridCol w="626470"/>
                <a:gridCol w="626470"/>
                <a:gridCol w="626470"/>
                <a:gridCol w="626470"/>
                <a:gridCol w="626470"/>
                <a:gridCol w="626470"/>
                <a:gridCol w="626470"/>
                <a:gridCol w="626470"/>
              </a:tblGrid>
              <a:tr h="514856"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1</a:t>
                      </a:r>
                      <a:endParaRPr lang="es-CO" dirty="0"/>
                    </a:p>
                  </a:txBody>
                  <a:tcPr>
                    <a:solidFill>
                      <a:srgbClr val="DF27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2</a:t>
                      </a:r>
                      <a:endParaRPr lang="es-CO" dirty="0"/>
                    </a:p>
                  </a:txBody>
                  <a:tcPr>
                    <a:solidFill>
                      <a:srgbClr val="DF27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3</a:t>
                      </a:r>
                      <a:endParaRPr lang="es-CO" dirty="0"/>
                    </a:p>
                  </a:txBody>
                  <a:tcPr>
                    <a:solidFill>
                      <a:srgbClr val="DF27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4</a:t>
                      </a:r>
                      <a:endParaRPr lang="es-CO" dirty="0"/>
                    </a:p>
                  </a:txBody>
                  <a:tcPr>
                    <a:solidFill>
                      <a:srgbClr val="DF27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5</a:t>
                      </a:r>
                      <a:endParaRPr lang="es-CO" dirty="0"/>
                    </a:p>
                  </a:txBody>
                  <a:tcPr>
                    <a:solidFill>
                      <a:srgbClr val="DF27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6</a:t>
                      </a:r>
                      <a:endParaRPr lang="es-CO" dirty="0"/>
                    </a:p>
                  </a:txBody>
                  <a:tcPr>
                    <a:solidFill>
                      <a:srgbClr val="DF27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7</a:t>
                      </a:r>
                      <a:endParaRPr lang="es-CO" dirty="0"/>
                    </a:p>
                  </a:txBody>
                  <a:tcPr>
                    <a:solidFill>
                      <a:srgbClr val="DF27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8</a:t>
                      </a:r>
                      <a:endParaRPr lang="es-CO" dirty="0"/>
                    </a:p>
                  </a:txBody>
                  <a:tcPr>
                    <a:solidFill>
                      <a:srgbClr val="DF27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9</a:t>
                      </a:r>
                      <a:endParaRPr lang="es-CO" dirty="0"/>
                    </a:p>
                  </a:txBody>
                  <a:tcPr>
                    <a:solidFill>
                      <a:srgbClr val="DF27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10</a:t>
                      </a:r>
                      <a:endParaRPr lang="es-CO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6 Llamada de flecha a la derecha">
            <a:hlinkClick r:id="rId3" action="ppaction://hlinksldjump"/>
          </p:cNvPr>
          <p:cNvSpPr/>
          <p:nvPr/>
        </p:nvSpPr>
        <p:spPr>
          <a:xfrm>
            <a:off x="8100392" y="4437112"/>
            <a:ext cx="792088" cy="648072"/>
          </a:xfrm>
          <a:prstGeom prst="righ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s-CO" sz="8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FALLASTE</a:t>
            </a:r>
            <a:endParaRPr lang="es-CO" sz="8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7170" name="Picture 2" descr="http://us.123rf.com/400wm/400/400/yayayoy/yayayoy1103/yayayoy110300002/8950362-smutna-emotik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916832"/>
            <a:ext cx="3810000" cy="3810000"/>
          </a:xfrm>
          <a:prstGeom prst="rect">
            <a:avLst/>
          </a:prstGeom>
          <a:noFill/>
        </p:spPr>
      </p:pic>
      <p:sp>
        <p:nvSpPr>
          <p:cNvPr id="6" name="5 Llamada de flecha a la izquierda">
            <a:hlinkClick r:id="rId3" action="ppaction://hlinksldjump"/>
          </p:cNvPr>
          <p:cNvSpPr/>
          <p:nvPr/>
        </p:nvSpPr>
        <p:spPr>
          <a:xfrm>
            <a:off x="611560" y="4653136"/>
            <a:ext cx="1152128" cy="648072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s-CO" sz="8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CEBOLLA </a:t>
            </a:r>
            <a:endParaRPr lang="es-CO" sz="8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4" name="3 Elipse">
            <a:hlinkClick r:id="rId2" action="ppaction://hlinksldjump"/>
          </p:cNvPr>
          <p:cNvSpPr/>
          <p:nvPr/>
        </p:nvSpPr>
        <p:spPr>
          <a:xfrm>
            <a:off x="323528" y="2204864"/>
            <a:ext cx="3168352" cy="93610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GOURD</a:t>
            </a:r>
            <a:endParaRPr lang="es-CO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4 Elipse">
            <a:hlinkClick r:id="rId3" action="ppaction://hlinksldjump"/>
          </p:cNvPr>
          <p:cNvSpPr/>
          <p:nvPr/>
        </p:nvSpPr>
        <p:spPr>
          <a:xfrm>
            <a:off x="395536" y="3933056"/>
            <a:ext cx="3024336" cy="79208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ONION</a:t>
            </a:r>
            <a:endParaRPr lang="es-CO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5 Elipse">
            <a:hlinkClick r:id="rId2" action="ppaction://hlinksldjump"/>
          </p:cNvPr>
          <p:cNvSpPr/>
          <p:nvPr/>
        </p:nvSpPr>
        <p:spPr>
          <a:xfrm>
            <a:off x="539552" y="5517232"/>
            <a:ext cx="2736304" cy="86409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MAIZE</a:t>
            </a:r>
            <a:endParaRPr lang="es-CO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2770" name="AutoShape 2" descr="data:image/jpeg;base64,/9j/4AAQSkZJRgABAQAAAQABAAD/2wCEAAkGBxQTEBUUEhQVFhUUGBQVFRUUFRQXFBUUFBQWFhcXFxQYHCggGholHBQXITEhJSkrLi4uFx8zODMsNygtLisBCgoKDg0OGhAQGCwkHyQsLCwsLCwsLCwsLCwsLCwsLCwsLCwsLCwsLCwsLCssLCwsLCwsLCwsLCwsLCwsLCwsLP/AABEIAN4A4wMBIgACEQEDEQH/xAAcAAAABwEBAAAAAAAAAAAAAAAAAQIDBAUGBwj/xABCEAABAwIDBQQIBAQEBgMAAAABAAIDBBEFITEGEkFRYSJxgZEHEzJCobHB0VJi4fAUI4KSM1NyshVDVHPC0hYkNP/EABkBAAMBAQEAAAAAAAAAAAAAAAABAgMEBf/EACYRAAICAgICAQQDAQAAAAAAAAABAhEDIRIxBEFREzJhcSIjQgX/2gAMAwEAAhEDEQA/AO2IkaCoAkEEEABBBBAAQQQQAESNBABIJg1cd7b7b8t4J0O5JKSfTAUiuotXXsj9twHTj5KmqNo+DAB1KzyZ4Q7Ym0aK6adUMGrm+YWNqcVe7V5N+uXkkxSk5Arkl56/yieZso6tjjYOBPJPrOYRATI0i9hmStGunx8sskbaKTsCJGiW4wIFBNyyBoJOgQ3QBySBouTZIina4XaQR0WE2n2ldezNMwLHPj+imbE4U8gTy7wzvGCfauNSOXJc8c/KfGK0KzZJQRWRroGBBBBAAQQQQA8ggggAIkEEAGgiQQAEEFW43iggjvq45AfUqZzUIuUugsslR7S15Y0MabEi57uSp6HaF7pM3E9Pd7rKrxyvL5XE/DgOC83P5qnjqOrIctaC/i/mnG1r2jJxHcSFWetFtM7+CAfquBSrozsflnJJuetymjJ5JN8u9HYDVTyAeB4nT5p2lqwDpkq+oq+qmYDSGeZreGrujRr9lcE5OkCN/g7f5TTa28L+B0U5RqioZEwue4Na0cfkAsjiG0zpTux3Yzn7x7zw7l7byQwxSNro2ocOemvRGszsjKC6QDWzbnxK0ckgAuVpjnyjyBMbrKpsbC5xyHxWL2h2gdbs2Adl1apeLVBkJc/JjQbDhb6lZKlP8TU+rsCHaN4jlbmuHPmc3xiKT9ItdmMANRL6yb/DZbLg92tu7mujNHJNUVI2ONrGiwaAE9ZdmHEscaGlQEEECtRgQQQQAEEEEAPII0EgEoJVkEwEoWRoXSAJYT0iVW69jb+5e1+bj9lug8HQjLXPRcT2mxEy1UrnG/acB0a0kAfBcXny/r4/JnkeidQVPG+eiOqlzuqqmksB3n6KaM7LyF0ZD4OQ80sNyy8U6YuJyFhbmcuA+qMDkbcbfrxUX8DCY7l4n96KPUFSZLqE5m8bXVxxtvSGQnnPO61MVWylo5WtfaqeG9loO8xriLC/A2N/FZirxqmo3f8AUTDSMX9Wx35ne8egy71Dhpqusc6ST+W15LiGjduSbnPUr1PH8Sa29Fxg+x+Su/zH2P53Z/E3VhhN5yWwuabZuN/ZB0+SEGzELR2syrfBw2m3hGOy7UcbjIW87LafhxjG2y1BFphEYgDtx7rm28Xbudrmw4DirB8plbY7wuL6/DIqroZ27lnZ2JNsyC453J7zko89QBIS126bDLePEa2056LFtpV6Hx9CcbY4WBaSzMuLbkZaA91/NK2bkhpn78zmsLhcc887eF9VLpaw7v8AMI62IIILe5ZrbbBhUxMsSHtJLSDlYjMfAIwQX1ESo7OlU+O07/ZmZ4m3zVg0gi4NxzGi8rz/AMRTHKQ9R+hVpgvpEngIvcdWO3fNnslepSNfps9KorLnGzPpXppSGTu3HH3iLedsl0WGZr2hzCHNcLhwNwRzBUtUS1QqyJKRJCCQRIIAkII0EgEucALk2A1JyHmquqx6Nul393s+as5oQ9pa4XB1VHiOFFubBdvxHeFz+RLJFXBCd+imxLbB5DmxsDL5b1yXDu6rJf8AEXxv34nOa7mDr38/FXVdBYk2Fu5U08Y5LyZ5ZzdyZi2yHHijmPEkTix/Ejj0I4g8iqKruSXA31Lh3nVWNe2/IW4i6i0uHyF2+7sRke273jkbNGpyIz06pwjKWooSTYuhfdp6WKtqZ1hc6dch58lTulYxxEe89x4AX+GiDaKpl4NjH5iXOt3DILpj/wA2cvudFrG/Zdy4swG5Jcfyi/x0VfV7Vtbput/1G58ghFspf/Eke899m+QUPEW0dL2WRtll4N9rPquzH4GKHey1BC48XfK0vLiyIavd2GHo0auPd5hQ/wDiEtQ71VG1wBydKfaI42PAKwwzZiaqcJKokN92MZADlbgFq7QUUejRyAGZXXHGl0qLUUiBs5sdFTtEk1nP4l2gPS/zUrEsaYLhh0WJ2j2ufK+wdZo0aPrzWcfi54k3V2kbRxN9m5ixkyztiac3XufwtGZNlYYjUjtRxWfK0NJj97dOQJHhp16rn+BYw2EVEoID2xbsV7XMj3tAsOOQJPcqFmISBxcHvDzclwc4PJdrdwN81hNcmV9PZ2KtxVlMwGTca4ixG/d4Nr5MzJJ+gWZG1b5Jg2KMEXJc55Icc+FvDXyXPo3kuuSSTqSSSe88VtNlKcanXifLJKHjxfYNUb3DKoyF2+GtILdxrfwubck35kHyCViOIbsYe4XHaHiDnY+CpoK60ruAY0G9+FnDTof9yqNs8YLY4IhrZznDqbD5lyyUFHNSMVD+RQY3PvvLuB06BU9Nh5leAOKelqC7VaPZOkud6y7kuR19Iag2GcRm+3gtNspX1mFOzvNSE/zIxm5n52Dgemh+K0dJFknzDkqcEYN32b7D62OeJssTg9jxdrhxH0PAjhZPrnHo9rvUV01F/wAuRvr4hwa4G0gHQgg26HmukLBqjGSphIIIJCH0EEEgAggggBiWijcbuY0nmQFmNqdlQ5nrKZg9YNY97dDweRJs0/ArXKrxzE/Uss3/ABHZNHzJ7llkhDi+SFxs55QYC51/4lvqyDZrMibji7ge5VfpDxKKmYxpiEpe1zM3ua5rQAd4EDW+7nbiVtt8OOTrhgJc7W7u/wDfBYjHKBtVIHvF91u6B3uJ+Vll4yXUS4JIyWBbSsjADgD+bj4rX02Lsez1lwIxq46eHM9yzOKYfSU57TQ93CMHL+vkOiaw2lnxGQNPYibbJos0DkAu6/SG1fRcDFJa2T1NLdkfvynW3RX2AbDRwy+scS93Au4X4q9wPA46eMNYLAaniepVdtRtIyBpAN3W0H1KpISXwPY/j0dO0hubrcOC5Hj+OPmeXE6qNjWOOmeSST8vJUM06UpG8YqI5NOo5kTTnpO8s2weQdDke8mglgpIFIeiOa1uHYgIYre8R5LJ0zSTlwVpBC5xWsdCsnw4m8Sb4z13gdC3kemQ8lU4vizqiYyOyGQa0aBo/Uk+Kk47OIoxE32nZuPIKgjKiSV2JStlxTOut/szYADu8VzvDXdsLcYPP5BbYy5M39GQnJ6gNBJWdbirY27znAAZ5rD7Q7XvlLmxuIaTbLiFcnRKVmx2TxQPx+JxNmhkzRf/ALTzn5Lty4P6CsIfJWOqnA7kLHNaT7z5AW5dwv5ru655GeVq9AQQQUmY+giSJJQ0XcQB1SAcRKnrdoYmcb/ALP1207Xg9rLkP3msJZ4rrYGtmxFg9k7x5DTxOiyuKTb82eW803OeXAAclSHHzvENaTccL20y+yOTE2NjdLM71bW573M/htxPRcs8ksmqFbsmSyiKJ4yBs4DP4k/FcwxzazdBjpzc6GXuysz7qDtdtdJVuLWXZFwbxdbQu+yXslsi+pcHP7MYIueLug+66sGFxNlHVsPY3AJKqXeffc4u5nvXYKCgipmWaA0DU/dR9+GihDWgAAZAarnu1G1heSGnxvkPBdqSSCnI0G0+3bGBzIhc6b32XK8WxV0riXEklRauruSSdVXvcpcjRRUQ5Jkw4pVkW6oIdsShZL3UkpE1QV1IpaUuPII4KfiVb4bDvm2jRqVSVdgLpqfg0ZcVLq6psEd/ePsjmfsna2pZC3IZnQcT+izcwdK8ueQSfIDgB0S5jIc0pc4ucbk5kpIKtGYZdSYcHHHPxQNRZU0tQWuB5G6tY8ec0EM4k5nlwyTzKBgJFhkn46Vl/ZHkri36Y+innrZZjYku6BaPZPYySeRu+MicmcT3ngFa4DhTpXhsbczyGneeS7Hs1g7KZlhm8+076DonVbZMp/BY7OYQylgbEwAW1txKtgmYynQVDMhSCJBIB5Y7FaCskeQBxPbLgG26ch0WxSS5ZZMamqYGJh2DLzeoncfyx/8As77K4g2PpGC24XdXOJPwsrwvUHFMSZBE6WQ2awEk9yccUF0gKfaTE6TDacyvY2+jGgAve62gv3Lz1tTtRLWzF7zZovuMbkxg5AfVPbc7SyV9UXkncHZjZfINv81SerAFuPFaKKOjHD2XmyGFiaUb+gI8c11uarjpoeyM7ZAc1yvZKUtlby07gtjtDiTI2AvzPujiStorQSWzP49i0kpJc6zeXBYyuqrkgafNS8WxF0jjw6DgqaQKJMtKhDjdANQa1KJUi/YN1JITrGFOyQWGatRIbIJT0EKXFDcp5zC53q2f1HkoeiRDbvcGN8TyVxUVLKaMNGbzo36u5KVhOEO9mIXd7zzo3qevRXNJsZHvEykyOOd3H6LNyD9HPpKkvcXONydSU9DIOYXV6bAoW5BjR4BTY9n4ne4w/wBIU8wpnLYKgAaqQ2pJ9ht+ug8105+x9M7WJl+YFj5hFFskyPNjGutwdmfAnJWpL2Pk0c9w3CpJD2Wl7zyB3R0WxwXYJ5O9O7dHIZu+wWqoJQ3s23bcLWPkriGS62SSIlJsbwrDo4G7sbQ0ceZ7zxV3TlQo1KhSZBYxlPAqNGU+0qQHLokSCQEgpJCUgUANFq4d6atqPWSfwkR7EZ/mEcX628Pmus7ZY0KOjkm94DdYOb3ZN+d/BeaPUvqZ7Nu5xOZ5uOZJKpI0xxt2V8eQv4DolRsutv8A/ELR2z3uPJVT8GMZuR56q+DOnkukV9FUeq7RyI0UXEcVdISSSjr6c6qqkCUnQUKc9NON0RcgVk3YmHmcgpEFNvd415pFFqr2GAMfvcLZj6LWETNsapqQAbzuWnVV1WblT62rByboqqaoseZVSZIo3Fmtzc74LRYJhXaaxub3e07kOJVThUVgX8Tx+g+62GxYvI88g0ed/ssJaVk3s1OH0LY2brRkOPM9eqE9FvG+8RzA4+KlPcbZC/RChqmEOJIAabOLjYNNuN9FhfotL2OwUbbNBz0OepspYjIflpqRb4rL1+3lJAbdqYj/ACwAB/U4geV1XRelmMH/APK63P1ovb+1Lg2VaR0Wjbv56dLZqQ9vq9cwchkT5lYzC/SlRPykbNCTxc1r2jxaSfgt3heIQzxh8MjJGfia4O8DbQ9Cq4smyPNh7JmjeAPEHiOoKhMpHRu3d4g8L5tcO4/ILRwxAaJqrpg4W0OoPEFPaJ0QYZSPa8x7P6K0gKh07btz10I4XUiNm7ppy5d3TotYz+SGixjTzUxCVICokUjRIJASURKCIoA4/wCnnFP8CnafxSO8ey3/AMk16N8EaymEjh2pCT3C9h8r+KpPTE/exQg8GMaPL9Vv9m2//Vit+ELWCNuookSUYPBU+J4S137Ga0jjZUeOYg2NhcVrZKs57tBg8cULnm3EDzyyXPqh+a0W1ePGd1uAyWWe5YZJejo+2Owr5pT3JtpQLliZctC4n2KsGTPflwUKmh3irhsYaLBaJ0gSG/VgNULDaEzSflGbj05d5UyoJtYZk5AcyVZ4fCWMEcbS95zdbi49eSS/JEmKmaALDIDIKx2Qq9yo3T74sO8Z/dNs2NrZ9S2Md5v5AfVO1Houq2jeZIx55Xc0+BzUynFqhJG4qa8MsGgvkPssbx6nkEwzZOSoO9VSWGojjyaPH99653T1ddQTfzN9pP8AmDfa4dHHXwK6dsptfHUWY/sScr5O/wBJ+iyaZZYUex1JGOzAwnm4bx83XS6rY+keO1Tx/wBoB8wrwOyyQgmvkdeSA2c6xj0WQuBMDnRnkbub5E3+Kxow+sw+YOaXRuByew3Y4cjwPcQu/wC6FX4pQMlYWPAIcE03Eal8lRsptW6qj3HNAlAzLcg7m4N4d2a1kbcs9bLiuKQy4fUgsJFjvRu5i/slda2fxllXTMmblvZOH4XjJw/fAhU17FKvQqeTdkIBzc3eHUtNj8CPJWFM64z1WbxTEA2siaNQM/6iB91qGaKUhPoOnO67d4aj6j981OaquaSzmH81vMH62VnGVrF2jNjiCCCYiQklGicgDg3pnpt2u9ZzaPMW+6vvR9jgkpmtPtNGhR+myhJa14HDPwy+y5rsfjRgls7NpvlnkfBapnTBcoHbqiXJcs2/xcuO4HZDX4fZauXHGmMkHgeOi43jNUXyucTmSfmVU5UghGnbIcrs0wSjcUhcxM5WBG0IgFMpIkyErJtFFYXUh6TF8kcoLiGN1Op5JNlthYfA6WTs8MgeXMjquq7KYC1jBln8VTbIYEBYkLfRxuYBut3ul7LJuyaLKCmAATuWibEhDTfW37zWcpGVbpg8ew45gkZNGgFvFJtIcYWX+I4VHOwslY1zTwI+XIrlG1GyzqN+9GSYyey73mHgCR8Cu0RR5WKj4lQNljcx4u1wsQntbJujDbJbTGVu5J7bdeThzH1WphlO8SbW4c/Fcrrad1FV2PuOGf4mH9PiF0HDZDYl2YNiM/dSlplraLgS71yOWR4J1tzqmKeRumXcE7S0xaSbk3N+5KnYaKLbjBxPSPsO2wFzD1A08RksR6NtpBTfxDJTZha17Add9p3SB1II/tXVqodkjouFYrTerlkA0a93lc2WkN3ElGooa59TVh2d3vGQOjRyPQBdcpRZoGfjmfNYH0c4A6MGeYWc8WY06tacyT1Nh3LT4ztFFTMu93QNGpPIBJtJg/gLHq/dkhYNS8H42HxK1MWi5ZsvVPra/wBY4dlnaI4NAvuN775+BXVIxktkqRnLscRokECJCIoIkAZnbzCvX0rgBctz624rgWI4K5ri5viF6feFz/bHZhoDpYmOI1c1lrjmQDqOiuL9FwnxZw2pnlY2xJ3fFU0hXQcTw62Ys5p0P74qhmomck5Rs3c0zLuCNkRPBXxpWjgh6nop4GToq4aPnkFZU7QByCWKYnQKXTYdzQ0KxhjN72RYfiP06rS7LYHvHfIy0HcOKYp6C9gB0XUcLwkRxtAGgAWU9aCw8MogALcFaDLgkUUZAIPDJPQvJNiLW+Kix0JaA5zm24Z+Kcp7t7NtNOR8VLZGAnmhLiHITFe2eqN6UUlxTJZzH0q0oD4pOYc0+FiPmVK2Vqt6mivwbu/2kt+iV6WjaCL/AFn/AGlUuy2IBtM0ZmxdkNc3FS3/ABLgjcwQtvcCxVgyTJUlDVh7btP3BVnGSQEJ/AP8j0zslyjGKtkNa6V7d9jJLlotc8hnlqQfBdUnNmkngFyuswGatLvV2AL7uc69uJAAGvBXjVtkNj1d6T5XC0ETY+rjvO8hl81RYZTVVfPlvPJ9qR99xvedB3BbDAvRdGCDM50h5Dst8hmfNdIwnCI4WhrGhoGgaAB8FsoRiJyI+ymAspYQxoz1c46udxJWiASWNsloskNBEgkA+iKMpJQAkqPMFIKakCYGQxzZqKa5tuE5kt0J5lvNY2s2AdfsyAjqCF1WVijPhVphs5I7Yst1dfuCQdnQ3guqS0YKiyYaOSdhZzMYMeSlwYR0W5dho5JP8AAlodmZpcOs4ZcR8wuhMjyVC+msr+CS7GnmAVll7QIZnjOo4X/ZTEAdvkuOXAclMncbZKoqKF7gS5xJJFgLgAXC55d6No9bL1qN7lDlDt0AE5Zm2ptwunI7lhB1zv8ARXfomhyO+8c7hOuTFOCCc8uA5JyQ5JLoUuzmfpeqMoWdXu8gB9VW7MMAiaM72Bz0zzyTG3U/8TiXqmnsx2YT3dp/zt3hWdH2dLW5clnJ6RcC/wAKpAwkj3syOqumusFUUEmWaer8REbOZOTWjMuPAAc1S0tCk9jePVtwIWZvlO6ANbHVX+C4U2GJrBw1PNx1KpNnMMIeZ5s5Xaco2n3R9StdCuiEeKMmx2OJPtakNTgVCFBGiRoACCCCBDySUopKQxJSHJZSSgBh7Uy5ilOCbITAjFiQWKSWpJamIiuiTLoVPLUkxoGVU0COgktdh7293EeB+anyRqvqYOIyIzB5FKS5IETrXSwMlCpqwHI5O5c+o5hTGlYFiS3ikU98ycr8E+iKKCwiqPa7G20lO6Q5vPZjb+J508Br4KXiuLRwM3nnP3WjNzjyA+q5fjsk1XN6yS4AyY0aMHfz5lCXLoEiBhEDm3e/OR+bidc87d981dQSgZk2UKkwdx1Lj/UfotDh2DNFju59bn5prBJ9lOVB0UrnewL/AJjk0ePHwVxRYaA7ed2nfiPDoBwCl0tJZWMUK1jjUTNuw6aNWUTUzDGpbAqYhxoSwkhLCQARokaBAQQQQA6USCCQxJRFKKSUAIKSQllEmA2QisllFZACLIrJyyFkAMliYmhUyyItQBQVlGHfuxHceCitkmZo7eA4PFz5j9VopIlGfTBOk+wtlYMUkGsY8HH7KPPiEzsmhrRzzcfjkrU0wRiAJcIhZmXYYXHeddxPE5lOR4QOS0nqQlMhCoLKmnwgclPiw4BT440+1qVgQmUqfbCpICVZFgMtYnQ1KARpAABGggkAEEEEwAgggg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33794" name="AutoShape 2" descr="data:image/jpeg;base64,/9j/4AAQSkZJRgABAQAAAQABAAD/2wCEAAkGBxQSEhUTEhQVFRUXFhYYGBcUFBQWFxYYFhcWGBcVFRUYHCggGR0lGxUVITEhJSkrLy4uGB8zODMsNygtLisBCgoKDg0OGhAQGy0kICQvLCwsLCwsLCwsLCwsLCwsLCwsLCwsLCwsLCwsLCwsLCwsLCwsLCwsLCwsLCwsLCwsLP/AABEIAPcAzAMBEQACEQEDEQH/xAAcAAEAAgMBAQEAAAAAAAAAAAAABQYDBAcCAQj/xAA+EAABAwIDBQUGBQMDBAMAAAABAAIRAwQFEiEGMUFRYRMicYGRBzKhscHRFEJS4fAjYnIkgrJDotLxJTM0/8QAGgEBAAIDAQAAAAAAAAAAAAAAAAIDAQQFBv/EADIRAAICAgECAwUHBQEBAAAAAAABAgMEESESMQUTQSJRYXGhIzKRscHR8AYUQoHhMxb/2gAMAwEAAhEDEQA/AO4oAgCAIAgCAIAgCAIAgCAIAgCAIAgCAIAgCAIAgCAIAgCAIAgCAIAgCAIDy54G8geKGG0u5rPxKkNC8eUn5KDsivUrd9a9TYpVQ4S0gjopJp9iyMlJbR7WTIQBAEAQBAEAQBAEAQBAEAQBAEAQBAEAQBAEBC4/ij2FlGjHa1JMmIY0T3iDvJgwOhPBa99jjqMe7+hTbY1qMe7KRiTXf1HirUJYxrwc7ndpImSCN0coXPsj1be+xq2bXd7MdPEzUpkz32tDuUjiVVTa57i+6/I0Z8vSJDZDaLLVyvdLHwJ5HgfX5rbov6ZafYuxbXXPUuzOirpHYCAIAgCAIAgCAIAgCAIAgCAIAgCAIAgCAIAgOXbY21SvdPdSqhk56Op0AawB+nEy4eEnmuXkT1Y3/o07NubMFxiL2ZGV29o5rSzOyYe0gjI+dA6QCOcKCltlU5bXPoVenff6dzyYIo1B1ktMD1haNUdXdL+KNVw+04IvA8UJMH91dZHpM2x0foLZy97a2pVCZJaA4/3N7pPqF2qJ9dakdWifXWmSStLQgCAIAgCAIAgCAIAgCAIAgCAIAgCAIAgCAoe1eGRX7Xcxoc4hoA94yXE74mZ1XOya/aZp3JqRW6VlWv2F1m1jmtrEF5eA3MGRLtZMB5iJ94qEaJyXsmIRbT0iD9oGy1Syt6RqVA51UvDgwQ1uXKQATBOpPAblF4vktSfLITrdbXxKdhIIcP8A0q79aKLWd69l1zmtnsP5KnwcAfnK2vDpbra9zNrCluDXxLmugboQGvcX1NnvvaOk6+ijKcY92WQpsn91NnmhiFN/uvB9ViNkZdmZnTZD7y0bSmVBAEAQBAEAQBAEAQBAEAQBAEAQBAa91ZU6kdoxro/UAf4Oiw0n3MNJmq99C1BDGMZOuWmxrSepAj1KjOcYdy6nHlY/ZRy32qY4LqnTYxo7jydO9vbGvqudbkeY9FXi2K8ZV9T+9t/hooOF0iXgQ3ygfAFatrWjhWSRaLW7r0WzbuIdmbIB4Qd/wVVUmnwz039JOiy6yq7s47XzT/ZnQNkNsalQFlzSeC0GHZSZjl+ryXTpy9ezM3fF8XGxrIqua3L093z93+xe7UVKrstPus3b9T5rFmRKXETYq8PhXHqnyzQq3wa0uOVx5Aafv4qlyS+JtQplJ6XCKncbZVM8flBiG6fsq/NkztQ8IqUN+vxJjC9tyxwhxHME6eishfKJoZHg6kux0nA8aZcNkQHcR9QulVapo8tlYsqJafYlFaaoQBAEAQBAEAQBAEAQBAalzfBugGY9Nw8SouWicYb7kDiOIl0y4AdHOj1AhUTmb1NKXp9CnYrjFFjo/EljuWrh5xuWnJx3wzt0UWuO3XtfgSGE47cNGanUbVZ0eCI8HQQpQsnHlPaNLLrx02rIOPx1+2/qYalw8l/aPJL5Mkz5GBAVFlj3tmnLxrCq6Yx3x7lx9WVPFsPa8kNkjUz1PLoqN+p5zxbxaWdaptaUVpL67fxNdmHinBLySNIOXh4DRVTn8DkSnslLe7FAh4MEcB8dyhCb3wITcXtG/Z4y01CX1SHkxlMT0AHDz/Zbde5Pcno7GD4VkZX2nZe8kroU8pLwXA73OqOBg8AWxAWz0wjt/qeswcSdK6ISb/BkVXwtlRhFGq+n4u7Rv/dr8VDoi+x14XzrluyKf0f7fQqgtqlnXHbNkHTMNWnqD9FHp0zq+bHIragydxWyp1mS2AeBH1WdbNSi6dctPsYNi8ffb1203mNY1+SzXJwkY8SxI3VOSO629YPaHDcRK66e1s8JKLi2mZFkiEAQBAEAQBAEAQBAQ+0eMstqZc92UAanj4DqVXZNRXJsY9ErZqMUUM4w+5Or8jN4YOXNx4laMrXI7sMWNK7bfv8A2I3F8cFNpEyAqts2qcfb2c+vLt1eoTGpTp2daMlCOiewDBXP7oqvY+ZcaZMMHCebjyRLk08jI45jtfH1LhnoWtKHg1ANc1RxLnHygLDjVH/H6s87HwGnIntR5fu3r8yqP2gp53O7IgTpD3SAf8pB9FquDb4J3/0bW17Emn+J9oVW3EllJz3ciW6RwBgrEa5J6OLkf0tfR/kmjQu7m4a3KKP4czq9wzVInTJwaY/Mr1XGD2+foWYfgHVJSm1o1bS3e57cnPedfEkqPc9xRXCuGvQntqcTJaymDoAJjjClKTfBseH4yi3N9yKw/GKtId0yOqim12N+7Fqs+8Stpjza4NK4ALXaeHUciFKM36mhdhur26nyj3VBpEs3xx5jgfRW6KotWLqK5iz/AOpmGh0M9QoyRvVr2NHdPZziZr2jSd4XQxZbho8N4vQqshpFqWycsIAgCAIAgCAIAgPNR+UEncBPogOAe0raM1rnswe5TOo5uK51suqR63wvHVdfU+7Ii1xudDoqtG/KtehHYxiAqO03LKRmPsLRhtngDT3joPNT4S2Yk23ovGybcjem8f3E73Hx+UKnZRka7Eri9mys2HeW8LD5MY9sq3tFUvtny2S12nVQ0dWGWpcNENQrvpuljiCOIWUXzhGS1JE+za2tkyvbm03kaeYVim9aOdLw2py6lwRtTG6rtNAOQEKt8m3Xi1xPVpbPuX9OJ5BRUdl87IUQLZTw1lNkBo3evirNI5Msmc5bbKVilPJUIGnEKLR1YWdUE2T1a8zUaNR29wcwnqzUfAn0Vi7HOhDVs4L5/iVu9rZnSoyOglpaOz+ygZaIb/aD5krcxPU8d45zbsv63TghAEAQBAEAQBAEBGbR18lu89P3+ihN6iyylbmkflu9uC+o5x3lxPxXPPZr2UkjCHJoypnlzllIjKRs0TlaHcSdOgGnz+SxL3E6nt7ZcsMxNrWgSNw+SraMTrbYudoxz3KGi2GMQ+JY06poDA+aaNquEYfM+YFUbn73LRSijN0m48Fio1WOkEDzCkacupcozMs6X6W+iwR82z3m7ZZKY0EKJCxzma+KYjPGAEJ006KTiFbM8lH3OmlqKRO39uRh1Enf2hPkQ79lLXsGhXPeZJfAr1szM4DmQoG+5aTZ3b2eUMrT/iPot/FR4rxafVJF0W2ccIAgCAIAgCAIAgIDbY/6V/gfkVXb91l+N/6o/OFzYglxaeJ0Wkj1fX7yOewjehn5GMlZK2zZcSRMaCAPIKDNiPCPorHmsaLVYA9Y0TVh6D1jRJTPTakJokpm7SxBw6oS9lm1TxpwWB5UWbLMbMarHBLyF6Gjd35ejZdGKiYrK3NR4b1WDE5dMXJl+2mtgLJjeQJ/4q6S9hHCw59WVJlS2etpeHKpI6+RPpjo7rsdShhPQLo0Lg8PnS3MsSvNEIAgCAIAgCAIAgIbaylmt3jp9FCf3S2l6mmfnq7tzTqEgcdQtI9OpdUTBcsaeCIRk0Rj7cSpaJuSLFbYc11uW8WuPxAUNFbt1Mrl1QLDCaNlPa2YcyxoypH3MmiXUfQ5YJKR7DljRZ1HtrlFotjIytKiy6LMlNhJgLBZ8y0YBZgEKcVyaGVa+kte0TZojw+v7K6xcHIw3q1kBgFtLwAOKqits6OTZqL2dowCjlpDqulWtI8fkS6psklMoCAIAgCAIAgCAIDTxelmovHRYfYzF6ZwnHrbvE9StFrk9DTPgrdy0wiL9kcahDlIlrgtuC1J04OHxCijWm/oReMWmpCxo26rOCAq0oTRd3MawYPQWCaZ7CwWIyMCiy6CNilSJWNGwuDfowzVYZhty4JHB8Wiq0cDosxfJr5NP2bZbNp6kU2N4wPqfqr7OyORhczbM2xtgXOGiVR2zGfdqJ1ujTytDRwELfR5pvb2e0MBAEAQBAEAQBAEB5e2QRzCA4htY3JWeDxJWlPhnbxua0yp3TVE2kyIqs1WS3fBZsOcWtB3wFHZrSW+DHiFdrzIWdk69xWiFrsCybUZEfUpQsNFq5PjWqOixIytpp0li0bNOmFhlkZG0xRJ7Na5q6wosmnpG/svbdrdU28Acx8AswjtmtmXdFMmWfGrntriBub6fwBXT5ZzcVdFfxZO4NtpZ2Yjv1XjhTaIn/JxA9JSN8YLsV2+F5OTL0S+P/CRb7XKZP8A+WpHPO2fSPqsf33P3fr/AMM//NT1/wCi38iewH2gWl04Ml1J50AqAAE8AHAkT4wrYZlcnp8Gjl+B5OPHr4kvh+3cti2zjBAEAQBAEAQBAEByP2k2mWuTz19dVqXLTOtgy9jRQLlqqOgiHr71JFhZLATSP+I+qia7+8Q94YMojYijVNZSJaPDihZExIXIyMcsEkZ2uUGWI9mrCwTRp1KijoSmkWLZy8Za0n1n6vqd2m0e9AmXdBMCeisi1Hn1OffCWRJQXZct/oRr69SsYGgJ90cdfzHiqLLEuZHRqpUCyYVs42m3tblzWN094x6DeudZfOx6rI2ZSXs1rbLZhGCWly0mjDo0kGfVRjTZLa3yc+3Pvpa6iLxXAm0Z0+3pxWtG2XV0yOnjZjtSOi7BY9+Ktw1x/q0gGP6xoHeYieq9Th3eZWt90eU8Ywv7a9uP3Zcr9izLbOSEAQBAEAQBAEBzr2pUdWO5t+pWvedHAfLRyu73rXOqiPrMBKyS2WG3pZaDo5D5LDKU9yK5XfOhWEbaRpPp8lMls8iVkkjySsMsR6D1EmmehWUdkupGOpWTRCVuhS5kT0+6wzCTl3NyhRdUdzJgfYAKqc1FbZuV16XJ1DZnZplrQNzcw3KM0OG4c/HkFpdErn1S+77vecvLznOfk1HOdp9oH3dYudowGGMG5o+/MrfrrUUW1wVS6US3s0xj8PesBPcq9wydJPuH10/3FYmte17iGbX5tL+HJ13HcO7dhy7+Hzgrj3QcpOUV6nPwsjyZrqKlsbd/hLtrKgyl7sviDO/0+S6Hh98drR1/F6f7nGc4PaXJ2Bd88QEAQBAEAQBAEBTfaVbZqLXciR/PiqblwbmFLUzi2IAgrUO5Eji9SQaLJaVJpOH+PxH7LDKEuUQV7T1KI2osiqkgqSLT5nlZBie5RZLq0ec6xox1nwEkwN5TWiDns2GUfM8+Hl91ByNmqlvlk3gez77hwa0HUxzWndkqL6VyzZn0Ux6pHXtmdiaNtD3APqDidYKRqb5s5+C7Hn8vxOy32Y8IpPtT2l7Sp+Gpn+nS96Do6oDqNN4aJHiT0WwuWbWDR5cPMl3f5f8ATm5MlXdkbK5ZnovLSCNCCCDyI4qD5NiKWtM75sPtM28oCYFVsB7eZj3h0K1d89D7+nxPP5uJKie1919jaxTAqddwfGV4MtIne0gg+o3dSoRo9rceH9DNOfOmPT3i+6LhSdLQei78XtJnEfc9qRgIAgCAIAgCAg9sqGa1d/aQfp9VCxeyXY71YjhuNU9StNnerZAPCyixsm8IqS0t4lvxbr8iVhop3yady3UrBeiMuKaki1M1C2FkkaziokJM8iSYGpWSpy9xJW9pByt7xO8j5N6fNa87PVnSxsXXMu5bdnNj31nDMIB4fcrnW5bk+mvuy67Irx47Ov4FgVO1b3BrAnn5cls0Y/lfaS5bPLZeZPJlz2Kp7QNsjSzW9uYduqVB/wBMEahn93XhOmu66U+p9MTawcJP7Sz/AEvf/wAOM3dfMfDTnxnU+aujHR0pz2YGLLMQMzVA2US2C16rHh1Fzmu5t+s6LWujB8SRe4xnDU1tHZtiMfdXYG13AvA94tDSeHgtavJcLVGb49H7vm/d8zz3iOEq/arXHuLpSq5dCNOfJdyFuuGjhOJno1mvEtcHDmCCPgtmMlJbRGUZRepLRkWSIQBAEAQBAYLyiKjHMO5zSPUI1synp7ODbS2TqdRzXDUEhaMlp6PQUzUopoqNcQURczJYXmQg8iD6bx6LLRU1yTOI2+sjcdR5qJKuRC1giL0aVYKRYjQeVhFM3ySGHWu4ned3QH7/ACVNtnob2Fit/aS/1+50DZPZnP3950jpPNcXIvlN9EDZysqNK6Tp+FYY2iwNAk8ZW1i4qgty5b955fJyZWy36Grtnj34K2dU/O7us0mDxd4AfGBxXQlJ616leJR51mvRdzgV9cl7y7fMnfJJ1JJ5kkySoxWkehb0tI0bgc+evU8VYmVNGMLLJxMgKiWpkhht5kOqouq6jYhJNaJ+hjJJaGEt1GoOpPD4rTlRw0yflrT3ydj2XxJ1e0ovOri2HdS2QZ9Ft0Tl5aiu62v2+h5LNpjXfOPps1NpqxtgKtKpkcSZZEh+nvAgTIMb+qxbd5Mk4vTfdfqbXh9ayd12R2l2fu+BLbI7QG6p/wBQBtUDvAbjwkfziupj3eZHnuaHiOEsaz2XuPoWBbBzggCAIAgPLkBR/aDs72zO2YO80d6OI5qm6va2jdw8jofS+xxTE7ctJkLXR2k9kVngqRGSLVZVO0ojmzu+X5T6fJRKu0iMuqawbEWRlyVJFqMOH2edxJ90fEncP59VVZPpXHclRR51mvRdy7bL4SKtRoyk6+QXKyrGlpep1r7VTW2uDsOEYU2k0ACFLExGvakeRycp2yN9zmtlzoaGgkudoABqSTwW/uMeZGr7T4Rxj2h7SMv6rRQ/+qjmBeXEdoXEbm8B3d+8zyUZT9dfL+fodvBx5UxfV3f0Km63DYdPEggkHdyA4Tu5opehvfA0bikQSDvmYgcdVYpGNGu4KRjWj4CsmEz20qLLovZsUqxbuVcopmxGbS0dd9lWPNdb9hIFRjnbzqWvOaR5mPJVx3GfBwvFKW5+Y+z/AEJrbSmHU6eu6fiqMrpTjpmfCZOMpcETsJdZLprZ96RHit3Ds9pGz4xX1UOXuOqLqnkQgCAIAgPhQGKo1ZMHM9u9jQ6atADqz/x+yosq9Ym/jZvT7M/xON4nbGm4hwgjgVSjrRsUlwZcExYMeGu3HT7I0Vz0TN6ziNygWwkQF6FJF6Juysw1rW9ATw1dBd9vJaE57k2dfEh0Vp+/k6psNZNpUQ+AJJ1/nNc2dmrOp9uxxvFLHOfQn2LVeX7KY36/KN5PIBb9mQq46jyzj1USsfwOQbd7Zvu3GhRP+nG8iR2pHEn9M7hxiTwWa4Sa6rHz/Pr+R2sTDVftNc/kVy2ZkG8DON5bq4HfE8PspyZudOz2LQOHhuPXlO/h8CqvN0T0amIUQ12/XTVWVSbQ0R74/Nu5jz06arYRTI1SrCrej00qLLIsyByxouUjZsrk03sqN3tcHDxBlQktom9STi/U7vXuKdxaNqtILS0EH6eM6LRyopw6jhY/XVf0MruzB/8AkaDRr3negY50/BTwG/MidbxFJ4U2/h+aOvL0J4kIAgCAIAgPhCA0r21DgQskWjl+2uxfaSQFXKOyddzgcsxHY6uwmASFDTRsrIUu5u4d2jWZKwMjc7mOvVVSh6m3TkxfDZr3cAgkAwQY4HXcoaOhCZabZkkk/Hx+65T2lo9D1cLR0DZ/EARTZugQD1XMU/tYqX8Zw83Ha6prkp3tDxt89gwxmEvOslpJys3btCTzXQxUptzfZcL9zaxaNLZVKAiNN5MunUmdDoOfDqFuOSNny2yXt7A1Yc4nK0NbJ1nfu9ZgfstSd2uEYaUeF3PNVrGS090mY4nXUDx1ChFOT2SaetohsRe6AYaDzkTGo3efFbta0RSRGiidZDo5AengrkyuUd9jAaMiQZ+in1FLgY3UyOB/nVZ2R1o+ApokmSGFYbVuHZKNNzz0Gg8TuHmqpzjHuXKaityekdRwS1fa2fZ1oBzExIIAPhxXIvn1z0uxTNxtvUoEn7MbLtK9S4I7tMZGnm9+rvRv/Ndfw6nT6n6Gv49f0VRpXd8v5Lt+L/I6auseVCAIAgCAIAgPhCA161uDvCyRaIm7wVjvyhCHSV/FNl2EHu/BYaG2ih32x0XFM/kDwSOBA1+ipnE3ce+SaWzJiIDXOcJAJnpPEE+q5NsdSaPY4c+quKfpwebTFMsQYI6rn2Y++TedKkuTZxy3bc0/xGWHtEEgSCBzH+6VXVdOuzpfZ/zZq11+VPy9/IicMwwElztGjwjXiQTq5bNlmyyyetJd/wCfQy3192ZGUN1B0BmI0mFCunfLMKPUiNNjcVwC2lUOYjK4Uqhndq2Jnx0W3BRjwiE7a4vmS4+KN+rsleU2625eHR+nMZ4EScvw0U+rXdaNZZdEnxIyW+w9y8guDaZHIbx1iPmo+ckQll1Ls9ktb+zBp1qVXtB4NjU89ZR3SWjVlnL/ABRNP9nVkaWR2eR/1O0OYR492OkKas16mr/eW9W0v9ERQ2JsLdxNR7q/IOOVvnl3rTuzdPSe/l+/JvRnfYvZio/Uka2OU6bctFjabNYawBo9AtVznZ8C6vBbe5vbK8+4rXtUUaIlzt36QOLnHgBzW3j4zlJe835eViVuyfZfzS+J1/Z3Cm2lBlFmuUau/U46ucfE/CF6SutVxUUeHy8qWTc7Zev0XoiXCka59QBAEAQBAEAQHyEB5LUBr16MhZItEHe2IM6I1tEYvpkmch2jpva9wa4t14GJ8ea5dtalw0eywrtRREDG6jWhuVkg+9ETG6QNCqPK0daKUuWWHZnFnAFrgHB+jgeIK5mVHUnJEsnHUkmuGuxPs2PNR0tuWtpk7shzgcWzMb0qsTjxrfx/n6nLs8Q6eHB7+fBMYPsna0XZnN7Qt1zVTMeDTpMqyEpSnqb4Xu4RoX5t1i1HjfoiUu9oqbe7Tgn4aJf4goLVSKqvDrJczNRu0o1EZuvJa0fELEuVsufhj79jVvdpJ0buHFYsyrLOOxfV4b08yIuvtCdxOiqasn3ZtwwIrsaV1tG6IkQQrIVTLoYEN7K9dYuT1K2q8Y31VGKN/Bdnbm7cJBp0/wBRGsf2t+/xXQow2zm5nitOOtR9qX0/E6ts5gNK0ZlpNgn3nHVzjzc7j4bguvVXGtaR4/Ly7cmfVY9+5ei+ROsarDVMoWDIQBAEAQBAEAQBAEB4eEBoXFNSK2jmG3eGFtTMBo7UfULTujpnd8Pv3HRRRahzwDzWtP7rO/RbpmezuhTIBXLsrc0diUepFqs9qGtA5haqplH0OZZguTNTFtrnPblBgdFdGmUu5ZRgQhLqZDMxcjnP8/nksvGRu+WmehjJAI5/RZ/tUYdUd7PhxMkRMBSVCQ6F3NVly+o6GSfBXRo36GLLK647k9FiwbYu5uNaksat2vD95x8rxuuvivkv2CbB0KMEjMeq3YURiedyfE7ru7LZb2jWiAAB0V6WjnOTfc2AxDB7QBAEAQBAEAQBAEAQBAEBgrU5Qw0QuNYW2vTLH+R4g81iUVJaJVWOuXUjk2P4FUt3yRLeDhu/Zac62j0GNlxmuHyV++c1xBmDx+61J1NPcTv4uYtdM/xMAbyM+B+yoe/VHQU4tbTMVRvj8VOJXK2K7s+MYToNf50Virk/QolmVR/yRKYdgFeqe6w+hVkaJM0rvFaorguOD+zh7oNUx0V8MVepyr/G5viJfMH2Vo0AMrBPMhbUa4xOLdl2WvcmT9OgApmsZQ1AekAQBAEAQBAEAQBAEAQBAEAQHwhAYqlKUMaITF8H7RpCPkJtM5xjHs+e8nKFU4G3DKa9TTs/ZhUnXRY6Gy3+8LDYey5g1eVlQIPLZZcO2IoU/wAs+KkoIqlkTZP2+HMZo1oHgFPSRS5N9zbbSQwew1AfUAQBAEAQBAEAQBAEAQBAEAQBAEAQBAfIQHzIEAyID7CA+wgCAIAgCAIAgCAIAgCAIAgCAIAgCAIAgCAIAgCAIAgCAIAgCAIAgCAIAgCAIAgCAIAgCAIAgCAIAgCAIAgCAIAgCAIAgCAIAgCAIAgCAIAgCAIAgCAIAgCAIAgCAIAgCAIAgCAIAgCAIAgCAIAgC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33796" name="AutoShape 4" descr="data:image/jpeg;base64,/9j/4AAQSkZJRgABAQAAAQABAAD/2wCEAAkGBxQSEhUTEhQVFRUXFhYYGBcUFBQWFxYYFhcWGBcVFRUYHCggGR0lGxUVITEhJSkrLy4uGB8zODMsNygtLisBCgoKDg0OGhAQGy0kICQvLCwsLCwsLCwsLCwsLCwsLCwsLCwsLCwsLCwsLCwsLCwsLCwsLCwsLCwsLCwsLCwsLP/AABEIAPcAzAMBEQACEQEDEQH/xAAcAAEAAgMBAQEAAAAAAAAAAAAABQYDBAcCAQj/xAA+EAABAwIDBQUGBQMDBAMAAAABAAIRAwQFEiEGMUFRYRMicYGRBzKhscHRFEJS4fAjYnIkgrJDotLxJTM0/8QAGgEBAAIDAQAAAAAAAAAAAAAAAAIDAQQFBv/EADIRAAICAgECAwUHBQEBAAAAAAABAgMEESESMQUTQSJRYXGhIzKRscHR8AYUQoHhMxb/2gAMAwEAAhEDEQA/AO4oAgCAIAgCAIAgCAIAgCAIAgCAIAgCAIAgCAIAgCAIAgCAIAgCAIAgCAIDy54G8geKGG0u5rPxKkNC8eUn5KDsivUrd9a9TYpVQ4S0gjopJp9iyMlJbR7WTIQBAEAQBAEAQBAEAQBAEAQBAEAQBAEAQBAEBC4/ij2FlGjHa1JMmIY0T3iDvJgwOhPBa99jjqMe7+hTbY1qMe7KRiTXf1HirUJYxrwc7ndpImSCN0coXPsj1be+xq2bXd7MdPEzUpkz32tDuUjiVVTa57i+6/I0Z8vSJDZDaLLVyvdLHwJ5HgfX5rbov6ZafYuxbXXPUuzOirpHYCAIAgCAIAgCAIAgCAIAgCAIAgCAIAgCAIAgOXbY21SvdPdSqhk56Op0AawB+nEy4eEnmuXkT1Y3/o07NubMFxiL2ZGV29o5rSzOyYe0gjI+dA6QCOcKCltlU5bXPoVenff6dzyYIo1B1ktMD1haNUdXdL+KNVw+04IvA8UJMH91dZHpM2x0foLZy97a2pVCZJaA4/3N7pPqF2qJ9dakdWifXWmSStLQgCAIAgCAIAgCAIAgCAIAgCAIAgCAIAgCAoe1eGRX7Xcxoc4hoA94yXE74mZ1XOya/aZp3JqRW6VlWv2F1m1jmtrEF5eA3MGRLtZMB5iJ94qEaJyXsmIRbT0iD9oGy1Syt6RqVA51UvDgwQ1uXKQATBOpPAblF4vktSfLITrdbXxKdhIIcP8A0q79aKLWd69l1zmtnsP5KnwcAfnK2vDpbra9zNrCluDXxLmugboQGvcX1NnvvaOk6+ijKcY92WQpsn91NnmhiFN/uvB9ViNkZdmZnTZD7y0bSmVBAEAQBAEAQBAEAQBAEAQBAEAQBAa91ZU6kdoxro/UAf4Oiw0n3MNJmq99C1BDGMZOuWmxrSepAj1KjOcYdy6nHlY/ZRy32qY4LqnTYxo7jydO9vbGvqudbkeY9FXi2K8ZV9T+9t/hooOF0iXgQ3ygfAFatrWjhWSRaLW7r0WzbuIdmbIB4Qd/wVVUmnwz039JOiy6yq7s47XzT/ZnQNkNsalQFlzSeC0GHZSZjl+ryXTpy9ezM3fF8XGxrIqua3L093z93+xe7UVKrstPus3b9T5rFmRKXETYq8PhXHqnyzQq3wa0uOVx5Aafv4qlyS+JtQplJ6XCKncbZVM8flBiG6fsq/NkztQ8IqUN+vxJjC9tyxwhxHME6eishfKJoZHg6kux0nA8aZcNkQHcR9QulVapo8tlYsqJafYlFaaoQBAEAQBAEAQBAEAQBAalzfBugGY9Nw8SouWicYb7kDiOIl0y4AdHOj1AhUTmb1NKXp9CnYrjFFjo/EljuWrh5xuWnJx3wzt0UWuO3XtfgSGE47cNGanUbVZ0eCI8HQQpQsnHlPaNLLrx02rIOPx1+2/qYalw8l/aPJL5Mkz5GBAVFlj3tmnLxrCq6Yx3x7lx9WVPFsPa8kNkjUz1PLoqN+p5zxbxaWdaptaUVpL67fxNdmHinBLySNIOXh4DRVTn8DkSnslLe7FAh4MEcB8dyhCb3wITcXtG/Z4y01CX1SHkxlMT0AHDz/Zbde5Pcno7GD4VkZX2nZe8kroU8pLwXA73OqOBg8AWxAWz0wjt/qeswcSdK6ISb/BkVXwtlRhFGq+n4u7Rv/dr8VDoi+x14XzrluyKf0f7fQqgtqlnXHbNkHTMNWnqD9FHp0zq+bHIragydxWyp1mS2AeBH1WdbNSi6dctPsYNi8ffb1203mNY1+SzXJwkY8SxI3VOSO629YPaHDcRK66e1s8JKLi2mZFkiEAQBAEAQBAEAQBAQ+0eMstqZc92UAanj4DqVXZNRXJsY9ErZqMUUM4w+5Or8jN4YOXNx4laMrXI7sMWNK7bfv8A2I3F8cFNpEyAqts2qcfb2c+vLt1eoTGpTp2daMlCOiewDBXP7oqvY+ZcaZMMHCebjyRLk08jI45jtfH1LhnoWtKHg1ANc1RxLnHygLDjVH/H6s87HwGnIntR5fu3r8yqP2gp53O7IgTpD3SAf8pB9FquDb4J3/0bW17Emn+J9oVW3EllJz3ciW6RwBgrEa5J6OLkf0tfR/kmjQu7m4a3KKP4czq9wzVInTJwaY/Mr1XGD2+foWYfgHVJSm1o1bS3e57cnPedfEkqPc9xRXCuGvQntqcTJaymDoAJjjClKTfBseH4yi3N9yKw/GKtId0yOqim12N+7Fqs+8Stpjza4NK4ALXaeHUciFKM36mhdhur26nyj3VBpEs3xx5jgfRW6KotWLqK5iz/AOpmGh0M9QoyRvVr2NHdPZziZr2jSd4XQxZbho8N4vQqshpFqWycsIAgCAIAgCAIAgPNR+UEncBPogOAe0raM1rnswe5TOo5uK51suqR63wvHVdfU+7Ii1xudDoqtG/KtehHYxiAqO03LKRmPsLRhtngDT3joPNT4S2Yk23ovGybcjem8f3E73Hx+UKnZRka7Eri9mys2HeW8LD5MY9sq3tFUvtny2S12nVQ0dWGWpcNENQrvpuljiCOIWUXzhGS1JE+za2tkyvbm03kaeYVim9aOdLw2py6lwRtTG6rtNAOQEKt8m3Xi1xPVpbPuX9OJ5BRUdl87IUQLZTw1lNkBo3evirNI5Msmc5bbKVilPJUIGnEKLR1YWdUE2T1a8zUaNR29wcwnqzUfAn0Vi7HOhDVs4L5/iVu9rZnSoyOglpaOz+ygZaIb/aD5krcxPU8d45zbsv63TghAEAQBAEAQBAEBGbR18lu89P3+ihN6iyylbmkflu9uC+o5x3lxPxXPPZr2UkjCHJoypnlzllIjKRs0TlaHcSdOgGnz+SxL3E6nt7ZcsMxNrWgSNw+SraMTrbYudoxz3KGi2GMQ+JY06poDA+aaNquEYfM+YFUbn73LRSijN0m48Fio1WOkEDzCkacupcozMs6X6W+iwR82z3m7ZZKY0EKJCxzma+KYjPGAEJ006KTiFbM8lH3OmlqKRO39uRh1Enf2hPkQ79lLXsGhXPeZJfAr1szM4DmQoG+5aTZ3b2eUMrT/iPot/FR4rxafVJF0W2ccIAgCAIAgCAIAgIDbY/6V/gfkVXb91l+N/6o/OFzYglxaeJ0Wkj1fX7yOewjehn5GMlZK2zZcSRMaCAPIKDNiPCPorHmsaLVYA9Y0TVh6D1jRJTPTakJokpm7SxBw6oS9lm1TxpwWB5UWbLMbMarHBLyF6Gjd35ejZdGKiYrK3NR4b1WDE5dMXJl+2mtgLJjeQJ/4q6S9hHCw59WVJlS2etpeHKpI6+RPpjo7rsdShhPQLo0Lg8PnS3MsSvNEIAgCAIAgCAIAgIbaylmt3jp9FCf3S2l6mmfnq7tzTqEgcdQtI9OpdUTBcsaeCIRk0Rj7cSpaJuSLFbYc11uW8WuPxAUNFbt1Mrl1QLDCaNlPa2YcyxoypH3MmiXUfQ5YJKR7DljRZ1HtrlFotjIytKiy6LMlNhJgLBZ8y0YBZgEKcVyaGVa+kte0TZojw+v7K6xcHIw3q1kBgFtLwAOKqits6OTZqL2dowCjlpDqulWtI8fkS6psklMoCAIAgCAIAgCAIDTxelmovHRYfYzF6ZwnHrbvE9StFrk9DTPgrdy0wiL9kcahDlIlrgtuC1J04OHxCijWm/oReMWmpCxo26rOCAq0oTRd3MawYPQWCaZ7CwWIyMCiy6CNilSJWNGwuDfowzVYZhty4JHB8Wiq0cDosxfJr5NP2bZbNp6kU2N4wPqfqr7OyORhczbM2xtgXOGiVR2zGfdqJ1ujTytDRwELfR5pvb2e0MBAEAQBAEAQBAEB5e2QRzCA4htY3JWeDxJWlPhnbxua0yp3TVE2kyIqs1WS3fBZsOcWtB3wFHZrSW+DHiFdrzIWdk69xWiFrsCybUZEfUpQsNFq5PjWqOixIytpp0li0bNOmFhlkZG0xRJ7Na5q6wosmnpG/svbdrdU28Acx8AswjtmtmXdFMmWfGrntriBub6fwBXT5ZzcVdFfxZO4NtpZ2Yjv1XjhTaIn/JxA9JSN8YLsV2+F5OTL0S+P/CRb7XKZP8A+WpHPO2fSPqsf33P3fr/AMM//NT1/wCi38iewH2gWl04Ml1J50AqAAE8AHAkT4wrYZlcnp8Gjl+B5OPHr4kvh+3cti2zjBAEAQBAEAQBAEByP2k2mWuTz19dVqXLTOtgy9jRQLlqqOgiHr71JFhZLATSP+I+qia7+8Q94YMojYijVNZSJaPDihZExIXIyMcsEkZ2uUGWI9mrCwTRp1KijoSmkWLZy8Za0n1n6vqd2m0e9AmXdBMCeisi1Hn1OffCWRJQXZct/oRr69SsYGgJ90cdfzHiqLLEuZHRqpUCyYVs42m3tblzWN094x6DeudZfOx6rI2ZSXs1rbLZhGCWly0mjDo0kGfVRjTZLa3yc+3Pvpa6iLxXAm0Z0+3pxWtG2XV0yOnjZjtSOi7BY9+Ktw1x/q0gGP6xoHeYieq9Th3eZWt90eU8Ywv7a9uP3Zcr9izLbOSEAQBAEAQBAEBzr2pUdWO5t+pWvedHAfLRyu73rXOqiPrMBKyS2WG3pZaDo5D5LDKU9yK5XfOhWEbaRpPp8lMls8iVkkjySsMsR6D1EmmehWUdkupGOpWTRCVuhS5kT0+6wzCTl3NyhRdUdzJgfYAKqc1FbZuV16XJ1DZnZplrQNzcw3KM0OG4c/HkFpdErn1S+77vecvLznOfk1HOdp9oH3dYudowGGMG5o+/MrfrrUUW1wVS6US3s0xj8PesBPcq9wydJPuH10/3FYmte17iGbX5tL+HJ13HcO7dhy7+Hzgrj3QcpOUV6nPwsjyZrqKlsbd/hLtrKgyl7sviDO/0+S6Hh98drR1/F6f7nGc4PaXJ2Bd88QEAQBAEAQBAEBTfaVbZqLXciR/PiqblwbmFLUzi2IAgrUO5Eji9SQaLJaVJpOH+PxH7LDKEuUQV7T1KI2osiqkgqSLT5nlZBie5RZLq0ec6xox1nwEkwN5TWiDns2GUfM8+Hl91ByNmqlvlk3gez77hwa0HUxzWndkqL6VyzZn0Ux6pHXtmdiaNtD3APqDidYKRqb5s5+C7Hn8vxOy32Y8IpPtT2l7Sp+Gpn+nS96Do6oDqNN4aJHiT0WwuWbWDR5cPMl3f5f8ATm5MlXdkbK5ZnovLSCNCCCDyI4qD5NiKWtM75sPtM28oCYFVsB7eZj3h0K1d89D7+nxPP5uJKie1919jaxTAqddwfGV4MtIne0gg+o3dSoRo9rceH9DNOfOmPT3i+6LhSdLQei78XtJnEfc9qRgIAgCAIAgCAg9sqGa1d/aQfp9VCxeyXY71YjhuNU9StNnerZAPCyixsm8IqS0t4lvxbr8iVhop3yady3UrBeiMuKaki1M1C2FkkaziokJM8iSYGpWSpy9xJW9pByt7xO8j5N6fNa87PVnSxsXXMu5bdnNj31nDMIB4fcrnW5bk+mvuy67Irx47Ov4FgVO1b3BrAnn5cls0Y/lfaS5bPLZeZPJlz2Kp7QNsjSzW9uYduqVB/wBMEahn93XhOmu66U+p9MTawcJP7Sz/AEvf/wAOM3dfMfDTnxnU+aujHR0pz2YGLLMQMzVA2US2C16rHh1Fzmu5t+s6LWujB8SRe4xnDU1tHZtiMfdXYG13AvA94tDSeHgtavJcLVGb49H7vm/d8zz3iOEq/arXHuLpSq5dCNOfJdyFuuGjhOJno1mvEtcHDmCCPgtmMlJbRGUZRepLRkWSIQBAEAQBAYLyiKjHMO5zSPUI1synp7ODbS2TqdRzXDUEhaMlp6PQUzUopoqNcQURczJYXmQg8iD6bx6LLRU1yTOI2+sjcdR5qJKuRC1giL0aVYKRYjQeVhFM3ySGHWu4ned3QH7/ACVNtnob2Fit/aS/1+50DZPZnP3950jpPNcXIvlN9EDZysqNK6Tp+FYY2iwNAk8ZW1i4qgty5b955fJyZWy36Grtnj34K2dU/O7us0mDxd4AfGBxXQlJ616leJR51mvRdzgV9cl7y7fMnfJJ1JJ5kkySoxWkehb0tI0bgc+evU8VYmVNGMLLJxMgKiWpkhht5kOqouq6jYhJNaJ+hjJJaGEt1GoOpPD4rTlRw0yflrT3ydj2XxJ1e0ovOri2HdS2QZ9Ft0Tl5aiu62v2+h5LNpjXfOPps1NpqxtgKtKpkcSZZEh+nvAgTIMb+qxbd5Mk4vTfdfqbXh9ayd12R2l2fu+BLbI7QG6p/wBQBtUDvAbjwkfziupj3eZHnuaHiOEsaz2XuPoWBbBzggCAIAgPLkBR/aDs72zO2YO80d6OI5qm6va2jdw8jofS+xxTE7ctJkLXR2k9kVngqRGSLVZVO0ojmzu+X5T6fJRKu0iMuqawbEWRlyVJFqMOH2edxJ90fEncP59VVZPpXHclRR51mvRdy7bL4SKtRoyk6+QXKyrGlpep1r7VTW2uDsOEYU2k0ACFLExGvakeRycp2yN9zmtlzoaGgkudoABqSTwW/uMeZGr7T4Rxj2h7SMv6rRQ/+qjmBeXEdoXEbm8B3d+8zyUZT9dfL+fodvBx5UxfV3f0Km63DYdPEggkHdyA4Tu5opehvfA0bikQSDvmYgcdVYpGNGu4KRjWj4CsmEz20qLLovZsUqxbuVcopmxGbS0dd9lWPNdb9hIFRjnbzqWvOaR5mPJVx3GfBwvFKW5+Y+z/AEJrbSmHU6eu6fiqMrpTjpmfCZOMpcETsJdZLprZ96RHit3Ds9pGz4xX1UOXuOqLqnkQgCAIAgPhQGKo1ZMHM9u9jQ6atADqz/x+yosq9Ym/jZvT7M/xON4nbGm4hwgjgVSjrRsUlwZcExYMeGu3HT7I0Vz0TN6ziNygWwkQF6FJF6Juysw1rW9ATw1dBd9vJaE57k2dfEh0Vp+/k6psNZNpUQ+AJJ1/nNc2dmrOp9uxxvFLHOfQn2LVeX7KY36/KN5PIBb9mQq46jyzj1USsfwOQbd7Zvu3GhRP+nG8iR2pHEn9M7hxiTwWa4Sa6rHz/Pr+R2sTDVftNc/kVy2ZkG8DON5bq4HfE8PspyZudOz2LQOHhuPXlO/h8CqvN0T0amIUQ12/XTVWVSbQ0R74/Nu5jz06arYRTI1SrCrej00qLLIsyByxouUjZsrk03sqN3tcHDxBlQktom9STi/U7vXuKdxaNqtILS0EH6eM6LRyopw6jhY/XVf0MruzB/8AkaDRr3negY50/BTwG/MidbxFJ4U2/h+aOvL0J4kIAgCAIAgPhCA0r21DgQskWjl+2uxfaSQFXKOyddzgcsxHY6uwmASFDTRsrIUu5u4d2jWZKwMjc7mOvVVSh6m3TkxfDZr3cAgkAwQY4HXcoaOhCZabZkkk/Hx+65T2lo9D1cLR0DZ/EARTZugQD1XMU/tYqX8Zw83Ha6prkp3tDxt89gwxmEvOslpJys3btCTzXQxUptzfZcL9zaxaNLZVKAiNN5MunUmdDoOfDqFuOSNny2yXt7A1Yc4nK0NbJ1nfu9ZgfstSd2uEYaUeF3PNVrGS090mY4nXUDx1ChFOT2SaetohsRe6AYaDzkTGo3efFbta0RSRGiidZDo5AengrkyuUd9jAaMiQZ+in1FLgY3UyOB/nVZ2R1o+ApokmSGFYbVuHZKNNzz0Gg8TuHmqpzjHuXKaityekdRwS1fa2fZ1oBzExIIAPhxXIvn1z0uxTNxtvUoEn7MbLtK9S4I7tMZGnm9+rvRv/Ndfw6nT6n6Gv49f0VRpXd8v5Lt+L/I6auseVCAIAgCAIAgPhCA161uDvCyRaIm7wVjvyhCHSV/FNl2EHu/BYaG2ih32x0XFM/kDwSOBA1+ipnE3ce+SaWzJiIDXOcJAJnpPEE+q5NsdSaPY4c+quKfpwebTFMsQYI6rn2Y++TedKkuTZxy3bc0/xGWHtEEgSCBzH+6VXVdOuzpfZ/zZq11+VPy9/IicMwwElztGjwjXiQTq5bNlmyyyetJd/wCfQy3192ZGUN1B0BmI0mFCunfLMKPUiNNjcVwC2lUOYjK4Uqhndq2Jnx0W3BRjwiE7a4vmS4+KN+rsleU2625eHR+nMZ4EScvw0U+rXdaNZZdEnxIyW+w9y8guDaZHIbx1iPmo+ckQll1Ls9ktb+zBp1qVXtB4NjU89ZR3SWjVlnL/ABRNP9nVkaWR2eR/1O0OYR492OkKas16mr/eW9W0v9ERQ2JsLdxNR7q/IOOVvnl3rTuzdPSe/l+/JvRnfYvZio/Uka2OU6bctFjabNYawBo9AtVznZ8C6vBbe5vbK8+4rXtUUaIlzt36QOLnHgBzW3j4zlJe835eViVuyfZfzS+J1/Z3Cm2lBlFmuUau/U46ucfE/CF6SutVxUUeHy8qWTc7Zev0XoiXCka59QBAEAQBAEAQHyEB5LUBr16MhZItEHe2IM6I1tEYvpkmch2jpva9wa4t14GJ8ea5dtalw0eywrtRREDG6jWhuVkg+9ETG6QNCqPK0daKUuWWHZnFnAFrgHB+jgeIK5mVHUnJEsnHUkmuGuxPs2PNR0tuWtpk7shzgcWzMb0qsTjxrfx/n6nLs8Q6eHB7+fBMYPsna0XZnN7Qt1zVTMeDTpMqyEpSnqb4Xu4RoX5t1i1HjfoiUu9oqbe7Tgn4aJf4goLVSKqvDrJczNRu0o1EZuvJa0fELEuVsufhj79jVvdpJ0buHFYsyrLOOxfV4b08yIuvtCdxOiqasn3ZtwwIrsaV1tG6IkQQrIVTLoYEN7K9dYuT1K2q8Y31VGKN/Bdnbm7cJBp0/wBRGsf2t+/xXQow2zm5nitOOtR9qX0/E6ts5gNK0ZlpNgn3nHVzjzc7j4bguvVXGtaR4/Ly7cmfVY9+5ei+ROsarDVMoWDIQBAEAQBAEAQBAEB4eEBoXFNSK2jmG3eGFtTMBo7UfULTujpnd8Pv3HRRRahzwDzWtP7rO/RbpmezuhTIBXLsrc0diUepFqs9qGtA5haqplH0OZZguTNTFtrnPblBgdFdGmUu5ZRgQhLqZDMxcjnP8/nksvGRu+WmehjJAI5/RZ/tUYdUd7PhxMkRMBSVCQ6F3NVly+o6GSfBXRo36GLLK647k9FiwbYu5uNaksat2vD95x8rxuuvivkv2CbB0KMEjMeq3YURiedyfE7ru7LZb2jWiAAB0V6WjnOTfc2AxDB7QBAEAQBAEAQBAEAQBAEBgrU5Qw0QuNYW2vTLH+R4g81iUVJaJVWOuXUjk2P4FUt3yRLeDhu/Zac62j0GNlxmuHyV++c1xBmDx+61J1NPcTv4uYtdM/xMAbyM+B+yoe/VHQU4tbTMVRvj8VOJXK2K7s+MYToNf50Virk/QolmVR/yRKYdgFeqe6w+hVkaJM0rvFaorguOD+zh7oNUx0V8MVepyr/G5viJfMH2Vo0AMrBPMhbUa4xOLdl2WvcmT9OgApmsZQ1AekAQBAEAQBAEAQBAEAQBAEAQHwhAYqlKUMaITF8H7RpCPkJtM5xjHs+e8nKFU4G3DKa9TTs/ZhUnXRY6Gy3+8LDYey5g1eVlQIPLZZcO2IoU/wAs+KkoIqlkTZP2+HMZo1oHgFPSRS5N9zbbSQwew1AfUAQBAEAQBAEAQBAEAQBAEAQBAEAQBAfIQHzIEAyID7CA+wgCAIAgCAIAgCAIAgCAIAgCAIAgCAIAgCAIAgCAIAgCAIAgCAIAgCAIAgCAIAgCAIAgCAIAgCAIAgCAIAgCAIAgCAIAgCAIAgCAIAgCAIAgCAIAgCAIAgCAIAgCAIAgCAIAgCAIAgCAIAgCAIAgC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33798" name="AutoShape 6" descr="data:image/jpeg;base64,/9j/4AAQSkZJRgABAQAAAQABAAD/2wCEAAkGBhEQEBAQEA8QEBAPDxAQDxAQEBAPDhAQFRAVFBQQEhUXHCYfFxkjGRISHy8gIycpLCwsFR4xNTAqNSYrLCkBCQoKDgwOGg8PGi4lHyQtKSosKSkpLCwsLC8pLCwvLCksKSwsKSwsKSosLCosLCksKSkpLCkpKSksLCksLCksLP/AABEIAOEA4QMBIgACEQEDEQH/xAAcAAEAAgMBAQEAAAAAAAAAAAAAAwQBBQYHAgj/xABDEAACAQICBAoHBgMIAwAAAAAAAQIDEQQFEiExkQYTMkFRYXGBsdEVIjNSYqHBBxQjQlOCcrLhFiRDY3OiwvE0s/D/xAAbAQEAAgMBAQAAAAAAAAAAAAAAAQMCBAUGB//EACwRAAICAQQBAgUEAwEAAAAAAAABAgMRBBIhMQVBURQiYXGBE5GhsTIzYgb/2gAMAwEAAhEDEQA/APcQAAAAAAAAAAAAAAAAAAAAAAAAAAAAAAAAAAAAAAAAAAAAAAAVsRXcXZW2Ef3uXVuGL5XciAvjFYK23km++T+Hcx98l1biFgnahlk33yXVuPh4+XVuIyKW0xkkjKLLHpCfw7mPSE/h3MrArwZln0hP4dzM+kJ/DuZVNXwizF0qMlFpTnGST91W1y8utmMpKCcmQ+C7jeFPFS0dHS2q6Ta0rO0bK722u9iuWsHnnGxUoONtatzpp2a2nlmQSr4+tKgvw6NOK46au3t5K2XbtbubL2XpZVmXFVJqdPGtqhoq3FU3JKPGLVZ3Vr672b1bDWhdJ/M1wZYPS/SE/h3PzHpCfw7n5lYG3gxLPpCfw7mPSE/h3MrC4wSWfSE/h3MekJ/DufmVQAWvSE/h3PzMekJ/Du/qVjABa9Iz+Hc/MekZ/DufmVQAWvSM/h3PzJMPjZSkk7WfV1FEmwfLj2vwZANuACCAAAAAACli+V3IgLGL5XciubEeip9gwZMMyAZHKJ9M5rhfwl+7Q4uGurNPZ+VdJjLGMsxnZsWTYY7hDh6LanVV1tUU5NdtiPBcKMLWajCvHSexSvBveeQ4jMrqd3d633mnjmL5mc2WpafC4K1e+z9FPVrepLb2HAcJs109KV9UnaC+Bf11lHg3w0r18PKhKzVOOi6ru5uL1KHjr6jTZ7mNm77LpJPoRray7fthH7szlZuPTOB+WcRhYNq0634s77da9VPsVvmWs7yWniaU4zitNwahUUVxkGmpLRe3lJajjcm+0udkq0FU+KNoy8jtcpzqliY6VKWzlReqUe03a5Vzj+mvYui/Ys4XS4uGny9COlqt61teolANlLBkGYAAAABIMAEAAAAE2D5ce1+DISbB8uPa/BgG3ABiQAAAAAAUsXyu5EBPi+V3IgNmPRW+wYAJIIMXiFTpzqS2U4Sm+xK55tneXS/8nEVlGrUs40VG7hF80nfU+o9CzatGNKWla3X1a/oeSZxjZV6kpXbTk7dlynUNRr59TS1EvnSNBmNDRbad09tjR0oSd10XudJLAVqkrQpTn02i9FdstiJY5C4r1tGLa9ZOcXr6dRydrUc4JzFFjgvHisPKT1OpNt9i9Vf8n3mjzjF6U3bYjoKtNqlo09ejFak9hzVXAy2SdpSbdnr1dpp1pysbZknwTZInOpGN7LlSfuwWts3/APaSVOolRcqcI6o2evVzt87KnBbAxinKteEZ8q909BflXS2W8S6FWTjxcaSbtTnFWlHob6V1HQUFCKa7f7mCk3I9T4MZz96w8aj5a9WfaufvRtjz/wCzCtKE8RQntir98ZJXXVaR6Ab8JbopnQi8oGADMkAxKVtpVqY62xGtfqaqFmx4LIVyn/ii0CGhi4y6n0eRMWVWwtjug8oiUXF4YAZgsIMk2C9pHtfgyAnwftI9r8GQDbgAxIAAAAAAKWL5XcvqQE+M5XciA2Y9Fb7MGDJhkkHD/aNmrpunSTtpU5N98kv+LOPweIUFe15c19aRtvtMlfGR6qMF82/qcs61rHF1eokrcexoWRzNm6niK1ZW0pNLmWqK3GmxmlFtMt087dOLjG2va+c0+PzJybua36s5dsn9OCX1MQxrTetrU1cvxox0dKnG7/NOV5SvbmvsRzlasbyhmOjRS6Yq5bnHJKhnsjqYp9JE8SU6mIu2QqrrHIUeeD0/7P6uli1L9TCS0uuUJxjfdGJ6MeXfZdV0sRFe7Qr/ADnSPUWzo6aW6GTopYAbKuKxWitTt4/0NfPFye1s52s8xTppbO2bdWllYsmwxlVJLnb2LmRrZyMupfWfFaoeH1+vnrLN3S9EdWqlVrB8OVjZZfjdL1JPXzPpNQpXY03Fprancs8dr56S1PPy+qJupVkcep0oPijV0oxkvzJM+z6VFqSTRwGscGCfBe0j2vwZAT4L2ke1+DJZBtwAYAAAAAAApYvldyICxi+V3IrmzHorfYZhmTDJIPKftG14yXVGC/2pnH15O/Ydbw6f99q9sflFI5jFRV2cDVR3WNmnLmTNbWqO5SrVCziJWuXMu4NcbDjq9TiaL5FlpVan8K6OtmFcG+jZo08rpbYrJoZVrsvTxHqJdRsJ5Dh/yua62ynjsmlDXTemujnLHJPg6d3htTVHdjP2Kjlq7TESvGrrsyw2Zz64OXCGHyeifZJrxVT4cNP51KZ3uZ5o+MdKD5PLfxdB579lGIVOWNrS2UcKn23ne3+1HRZbUcryk7yk3KT6W9bOX5LVSo0qrg8OWf2OxpKVOTk+kbym77WR1JEXGWIp1jxbzJ5Z10sEvHWZidU1+IxFkR/fbotVTfJn6Gwpz1n1UkUaFfvfMidV1JO3Nqa50zJ0yxuxwYblu255Oiyad6S6nJfMumhyTG6MnB8mVrPoZvj6H4q+N2mjjtLD/BwtTW4WME2C9pHtfgyEmwXtI9r8GdI1jcAAwAAAAAABTxfK7kVyfF8ruRBc2Y9Fb7BgwwSQeTcNI/3us/8AMaOYxTOm4Xyviav+rPxt9DmcUjg3/wCxmp6mupYfjKsIPUpSWk+iO2T3XOhzXGKtJyp+rSppU6UeZQjs37TX5dQSU5vbKMlHs5/n4F6OU1OL4yTUIPZeyv1IxW5x2x/J7vwelhRUrrO5dfY1Mpn3Rr227CSphehpkEqLNfL9T1ElGS4GNyqFbWvUnzSWx/xI0+Jw86btOLXQ9qfYzc06jRZ49NWlFSXRJKSZap8YZ57W+Khc90eGOCOM0aOMjz1Hg4d2nWm//Ut53eXS9VHE4ShSi26a4vSnCUo3bg9FTScW9a5b1M7PLmnFNO/YcTy3zNe2DSp006IbZo2EqpVrVT7mmUsTOyOHCPJbg1uc5mqcG+d6l2nJRz6psU5JWvcznmLlVm+iLaSLuF4P01BaeuWinKV+Tz6j0lNVdNac+2ee1WrlOeIPhG4yLN5uLlU2K1n0t827xNzl05VKqa576XZZvxsc9SSklGOqEdnNd9LOwy7DRpLVrk1rf0RqaqyFVbWO84Q0sbb7VNvouaFjdZXitONntjq7uY0cplrJKv4tumL+Wv6FPhNRKrUqPpLhnU1lalW37G+J8F7SPa/BkBPgvaR7X4M+gs4RuAAVgAAAAAAo4zldy+pXuT43ldy8WQGxHorfYMAxcyB5Fwmd8RV/1an87NBiVqOg4UQtiay/zan8zNFCOlOEemcd19ZwLf8ANmrCO6ePqWssoRlXpwlqpwvxn8CV3vt8z5zXMXWm52tG9oR5oxWxIkx8OKpWStKbi56/W1x2PeYp4JSw7n0OxhKbjHZ+WfTdHKuyKtS+VfKvx2/z/Rq6tSz3NdjRhYlkNaXy1EOkUqR1JwRclLS7SGTaI41CRu4ZTjB9U8Q0bPLs2nSkpRlZ9H5X1NdBppKxiNQxaU1iXQlXGawen5Zm9PER1WU0vWj9Y9KPjH4e6fMefYTHShJSjJpp3TW1HZZdnixEdGVlVS2LZJe9HyODqNE6Zb4df0cfUaZ18ro4nMKGjOT2Wmlt+JXLM8fKWq+rnJuEeCaqao34y1up85osRUlFySWlZpKV7X1c6O1XFWwTPEWp12yT9zY1syu1Tg9Udc30voPR8JUvFPpSZ5TkuCnVnaO3nfNt5z03A05QhFPXZJfI5vlIxSjFPo6vjFLEm1wzYXLuSr8ZdkvA10ZG1yOHryl0Rt3tmn4uDlq619f6N3UvFcjfE+C9pHtfgyspFjAv8SPa/Bn0ZnnzcgArAAAAAABQx3K/avFle5PjuV3L6mjzjOFSi4x1z+Uestc4whmTKpPBZx+aU6K9Z6+aK2/0Obx3DN7IuME+9nJZ1nE5zcVJ3/M+dvoRSjhZPW/nrZx79dZN4r4X8lXLN3XzWFVuUlCTbu24pvt2dRUdaGlpJQjKNreqk23zfMp6Nl5RZBTpPTT12T0nq16tZznOzOW2NnqfGe19K99rm2+23/R9UcVFYXQ53O/dYp5rf1bu97yv2lDjtVjJt+p9K8RQvgKl+SOsyExKRi5kkdeZ9H3GRHcyCpk6kYqU+gjUj7UzJGDWCJtosYXGyi007OLun1ny0mQyp27BjJXJ5WGdTUqPFwjKCtUhdSXQ7bV1Gp9BS0lTaelKV+rtZPwZzLi60b8mXqS79j7nY7mWGTadtjOTfdLSS2pcPo8trPH1yt3M1uU5DGjGyWt20nbW3Y23F2RZVkRzOHO6VksyLUlFYXRAjf5RG1O/vNv6GiitZv6DtFLoSPSf+fp3Wytfosfuc7XzxFRLykWsvf4kO1+DNfGZdy1/iQ7X/Kz2LOQb8AFRIAAAAABrswfrftX1PMcxzGUuM16N5W0mufa7LnPTsfy/2rxZw2ZZHV+8twpKcJaTjrUYxbbbb6Ntu419ZVKyMcERXzGn4GcH4169apW9aFJQcErqMnNy29ijs6zvlgqaVlTgl0aMStkmVfd6bjdOUpOUmr2u+Zb2XmbFFKhBJrkiWM8GqznKY1KUowjGE9sJRSTuuZ9T2HAQr8XPQqp6VppO3rKyX9T0+psPMOGU3DHavy01J9FnF3vvRra2uO3djk3NBpviLXD/AJePv6GjzOnayvdq9zUSdi5VraTdyvNHEzyfSNJp/hqI1eyKqVzLhY+nA+WXJoym3ngwZMWAwYZMjSMIXIJMqoTQlcrNBTsZIpmslxQ0WnzHoGTY7jKMW36yWjLtXPuscDhnpK246Tg1iLKUex/T/wC7DS8hTvpz7HL1KyvsdXGqZkyjSrXLHGHmtjzhGhInoK8lvZtYVDWYbV2l2me48TR8PTh9vlnD1Ut8i9TmbDK3+LDtf8rNXA2OU+1h2v8AlZ2s5RpYOlABgAAAAAADW5hy/wBq8WVWWsx5f7V4sqM2I9Fb7MNny2GfLJB8TZ57w5wv40p+9Sgk/wB0rr5I7+pI4/h5G8Kb65xe5NeDNPVLNbOt4ie3VR+p5vUifFyxVW0rTOBtPorsyj5kz4YbMIySKmwYaPvRMIkwyjCiYcD7YMjHLI9E+ZQJDKQIbJsFdNGzw9ZwmlF2c1ZdvMa+gjpOD2TOpVhVqR/Dh60b/mlzW6ucs2b1tOZqLIwTlMnwsa/Mm+42uFoTb9ZPcb+hQjzJFynSXQVV+OUZbmeet1jksYNZh6D6C/Sw7LcaaJFA60I7Uc+TyRQpF/LI/iw7X/KyukWsu9rDtfgy9FTN8ACTAAAAAAA1mY8v9q8WVGW8x5f7V4sqNGxHowZFKRDOoWJRI5QJBTqSfWafPsudajKK5S9aP8S5vp3nQTplerTKrEpJpmxRJ1zU12jxvFUWm01Z3s09qfQyhUR3nC3K4u9SKtLna2S7es4PEz0Xr1HEtolBnvNLroXQT6fsRMRPjjl0nzxy6SjDNt2RfqTNkdwp3GkhyQpIyZMKSM6SGBuRk+oxI+NRNh4Ob1Jl0K5S6NW7UwrWWzYZVhVKd5clc3vPo7Dt8DU2HOZXgHq1HWZfgrW1G/XXtPK6y92yyzaYTWbGnAgw1Cxcii7BzcmUj6SCR9JE4IFizl/tYdr8GVyxgPaQ7X4MySMWb0AAxAAAAAANZmPL/avFlVl7G4eUpXSurLo6yD7nP3XvRfFrBiVmYaLP3Kfu/NGPuVT3fmhlApyRDOJsHgKnuvej4eX1Pce9eZg8FkXg57MMvU001tOKzfgdpNuJ6jPK6j/I98fMr1Mkqv8Aw3vj5lM45Nuq9wPFa/A+a/K+4qy4Jz92W49tlweqv/C+cfM+HwaqfpfOPmU7Da+MPFFwTq8yl8z6XBKt8R7T/Zur+l84+ZlcHKv6Xzj5j9P6D41+/wDJ4yuB1f4txNDgTWe3SPY1weq/pPfHzPpZDV/Te+PmSq17EPWyfqeVYTgLLnW9m+wPBHRtex3SyOr+m98fM+1k1X9N74+ZmomtK9yNBhMljGxs6WGS2I2Cymr7j3x8z6jllX3Hvj5mWChyyVYwJEix6Nq+498fMysuqe498fMkwyQIyT+j6nuPevMz6Pqe4968ySMkBPgPaw7X4Mej6nuPevMnweDnGcW4tJN3d10Mkg2wAIIAAAAAAAAAAAAAAAAAAAAAAAAAAAAAAAAAAAAAAAAAAAAAAAAAAAAAAAAAAAAAAAAAAAAAAAAAAAAAAAAAAAAAAAAAAAAA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33800" name="AutoShape 8" descr="data:image/jpeg;base64,/9j/4AAQSkZJRgABAQAAAQABAAD/2wCEAAkGBhEQEBAQEA8QEBAPDxAQDxAQEBAPDhAQFRAVFBQQEhUXHCYfFxkjGRISHy8gIycpLCwsFR4xNTAqNSYrLCkBCQoKDgwOGg8PGi4lHyQtKSosKSkpLCwsLC8pLCwvLCksKSwsKSwsKSosLCosLCksKSkpLCkpKSksLCksLCksLP/AABEIAOEA4QMBIgACEQEDEQH/xAAcAAEAAgMBAQEAAAAAAAAAAAAAAwQBBQYHAgj/xABDEAACAQICBAoHBgMIAwAAAAAAAQIDEQQFEiExkQYTMkFRYXGBsdEVIjNSYqHBBxQjQlOCcrLhFiRDY3OiwvE0s/D/xAAbAQEAAgMBAQAAAAAAAAAAAAAAAQMCBAUGB//EACwRAAICAQQBAgUEAwEAAAAAAAABAgMRBBIhMQVBURQiYXGBE5GhsTIzYgb/2gAMAwEAAhEDEQA/APcQAAAAAAAAAAAAAAAAAAAAAAAAAAAAAAAAAAAAAAAAAAAAAAAVsRXcXZW2Ef3uXVuGL5XciAvjFYK23km++T+Hcx98l1biFgnahlk33yXVuPh4+XVuIyKW0xkkjKLLHpCfw7mPSE/h3MrArwZln0hP4dzM+kJ/DuZVNXwizF0qMlFpTnGST91W1y8utmMpKCcmQ+C7jeFPFS0dHS2q6Ta0rO0bK722u9iuWsHnnGxUoONtatzpp2a2nlmQSr4+tKgvw6NOK46au3t5K2XbtbubL2XpZVmXFVJqdPGtqhoq3FU3JKPGLVZ3Vr672b1bDWhdJ/M1wZYPS/SE/h3PzHpCfw7n5lYG3gxLPpCfw7mPSE/h3MrC4wSWfSE/h3MekJ/DufmVQAWvSE/h3PzMekJ/Du/qVjABa9Iz+Hc/MekZ/DufmVQAWvSM/h3PzJMPjZSkk7WfV1FEmwfLj2vwZANuACCAAAAAACli+V3IgLGL5XciubEeip9gwZMMyAZHKJ9M5rhfwl+7Q4uGurNPZ+VdJjLGMsxnZsWTYY7hDh6LanVV1tUU5NdtiPBcKMLWajCvHSexSvBveeQ4jMrqd3d633mnjmL5mc2WpafC4K1e+z9FPVrepLb2HAcJs109KV9UnaC+Bf11lHg3w0r18PKhKzVOOi6ru5uL1KHjr6jTZ7mNm77LpJPoRray7fthH7szlZuPTOB+WcRhYNq0634s77da9VPsVvmWs7yWniaU4zitNwahUUVxkGmpLRe3lJajjcm+0udkq0FU+KNoy8jtcpzqliY6VKWzlReqUe03a5Vzj+mvYui/Ys4XS4uGny9COlqt61teolANlLBkGYAAAABIMAEAAAAE2D5ce1+DISbB8uPa/BgG3ABiQAAAAAAUsXyu5EBPi+V3IgNmPRW+wYAJIIMXiFTpzqS2U4Sm+xK55tneXS/8nEVlGrUs40VG7hF80nfU+o9CzatGNKWla3X1a/oeSZxjZV6kpXbTk7dlynUNRr59TS1EvnSNBmNDRbad09tjR0oSd10XudJLAVqkrQpTn02i9FdstiJY5C4r1tGLa9ZOcXr6dRydrUc4JzFFjgvHisPKT1OpNt9i9Vf8n3mjzjF6U3bYjoKtNqlo09ejFak9hzVXAy2SdpSbdnr1dpp1pysbZknwTZInOpGN7LlSfuwWts3/APaSVOolRcqcI6o2evVzt87KnBbAxinKteEZ8q909BflXS2W8S6FWTjxcaSbtTnFWlHob6V1HQUFCKa7f7mCk3I9T4MZz96w8aj5a9WfaufvRtjz/wCzCtKE8RQntir98ZJXXVaR6Ab8JbopnQi8oGADMkAxKVtpVqY62xGtfqaqFmx4LIVyn/ii0CGhi4y6n0eRMWVWwtjug8oiUXF4YAZgsIMk2C9pHtfgyAnwftI9r8GQDbgAxIAAAAAAKWL5XcvqQE+M5XciA2Y9Fb7MGDJhkkHD/aNmrpunSTtpU5N98kv+LOPweIUFe15c19aRtvtMlfGR6qMF82/qcs61rHF1eokrcexoWRzNm6niK1ZW0pNLmWqK3GmxmlFtMt087dOLjG2va+c0+PzJybua36s5dsn9OCX1MQxrTetrU1cvxox0dKnG7/NOV5SvbmvsRzlasbyhmOjRS6Yq5bnHJKhnsjqYp9JE8SU6mIu2QqrrHIUeeD0/7P6uli1L9TCS0uuUJxjfdGJ6MeXfZdV0sRFe7Qr/ADnSPUWzo6aW6GTopYAbKuKxWitTt4/0NfPFye1s52s8xTppbO2bdWllYsmwxlVJLnb2LmRrZyMupfWfFaoeH1+vnrLN3S9EdWqlVrB8OVjZZfjdL1JPXzPpNQpXY03Fprancs8dr56S1PPy+qJupVkcep0oPijV0oxkvzJM+z6VFqSTRwGscGCfBe0j2vwZAT4L2ke1+DJZBtwAYAAAAAAApYvldyICxi+V3IrmzHorfYZhmTDJIPKftG14yXVGC/2pnH15O/Ydbw6f99q9sflFI5jFRV2cDVR3WNmnLmTNbWqO5SrVCziJWuXMu4NcbDjq9TiaL5FlpVan8K6OtmFcG+jZo08rpbYrJoZVrsvTxHqJdRsJ5Dh/yua62ynjsmlDXTemujnLHJPg6d3htTVHdjP2Kjlq7TESvGrrsyw2Zz64OXCGHyeifZJrxVT4cNP51KZ3uZ5o+MdKD5PLfxdB579lGIVOWNrS2UcKn23ne3+1HRZbUcryk7yk3KT6W9bOX5LVSo0qrg8OWf2OxpKVOTk+kbym77WR1JEXGWIp1jxbzJ5Z10sEvHWZidU1+IxFkR/fbotVTfJn6Gwpz1n1UkUaFfvfMidV1JO3Nqa50zJ0yxuxwYblu255Oiyad6S6nJfMumhyTG6MnB8mVrPoZvj6H4q+N2mjjtLD/BwtTW4WME2C9pHtfgyEmwXtI9r8GdI1jcAAwAAAAAABTxfK7kVyfF8ruRBc2Y9Fb7BgwwSQeTcNI/3us/8AMaOYxTOm4Xyviav+rPxt9DmcUjg3/wCxmp6mupYfjKsIPUpSWk+iO2T3XOhzXGKtJyp+rSppU6UeZQjs37TX5dQSU5vbKMlHs5/n4F6OU1OL4yTUIPZeyv1IxW5x2x/J7vwelhRUrrO5dfY1Mpn3Rr227CSphehpkEqLNfL9T1ElGS4GNyqFbWvUnzSWx/xI0+Jw86btOLXQ9qfYzc06jRZ49NWlFSXRJKSZap8YZ57W+Khc90eGOCOM0aOMjz1Hg4d2nWm//Ut53eXS9VHE4ShSi26a4vSnCUo3bg9FTScW9a5b1M7PLmnFNO/YcTy3zNe2DSp006IbZo2EqpVrVT7mmUsTOyOHCPJbg1uc5mqcG+d6l2nJRz6psU5JWvcznmLlVm+iLaSLuF4P01BaeuWinKV+Tz6j0lNVdNac+2ee1WrlOeIPhG4yLN5uLlU2K1n0t827xNzl05VKqa576XZZvxsc9SSklGOqEdnNd9LOwy7DRpLVrk1rf0RqaqyFVbWO84Q0sbb7VNvouaFjdZXitONntjq7uY0cplrJKv4tumL+Wv6FPhNRKrUqPpLhnU1lalW37G+J8F7SPa/BkBPgvaR7X4M+gs4RuAAVgAAAAAAo4zldy+pXuT43ldy8WQGxHorfYMAxcyB5Fwmd8RV/1an87NBiVqOg4UQtiay/zan8zNFCOlOEemcd19ZwLf8ANmrCO6ePqWssoRlXpwlqpwvxn8CV3vt8z5zXMXWm52tG9oR5oxWxIkx8OKpWStKbi56/W1x2PeYp4JSw7n0OxhKbjHZ+WfTdHKuyKtS+VfKvx2/z/Rq6tSz3NdjRhYlkNaXy1EOkUqR1JwRclLS7SGTaI41CRu4ZTjB9U8Q0bPLs2nSkpRlZ9H5X1NdBppKxiNQxaU1iXQlXGawen5Zm9PER1WU0vWj9Y9KPjH4e6fMefYTHShJSjJpp3TW1HZZdnixEdGVlVS2LZJe9HyODqNE6Zb4df0cfUaZ18ro4nMKGjOT2Wmlt+JXLM8fKWq+rnJuEeCaqao34y1up85osRUlFySWlZpKV7X1c6O1XFWwTPEWp12yT9zY1syu1Tg9Udc30voPR8JUvFPpSZ5TkuCnVnaO3nfNt5z03A05QhFPXZJfI5vlIxSjFPo6vjFLEm1wzYXLuSr8ZdkvA10ZG1yOHryl0Rt3tmn4uDlq619f6N3UvFcjfE+C9pHtfgyspFjAv8SPa/Bn0ZnnzcgArAAAAAABQx3K/avFle5PjuV3L6mjzjOFSi4x1z+Uestc4whmTKpPBZx+aU6K9Z6+aK2/0Obx3DN7IuME+9nJZ1nE5zcVJ3/M+dvoRSjhZPW/nrZx79dZN4r4X8lXLN3XzWFVuUlCTbu24pvt2dRUdaGlpJQjKNreqk23zfMp6Nl5RZBTpPTT12T0nq16tZznOzOW2NnqfGe19K99rm2+23/R9UcVFYXQ53O/dYp5rf1bu97yv2lDjtVjJt+p9K8RQvgKl+SOsyExKRi5kkdeZ9H3GRHcyCpk6kYqU+gjUj7UzJGDWCJtosYXGyi007OLun1ny0mQyp27BjJXJ5WGdTUqPFwjKCtUhdSXQ7bV1Gp9BS0lTaelKV+rtZPwZzLi60b8mXqS79j7nY7mWGTadtjOTfdLSS2pcPo8trPH1yt3M1uU5DGjGyWt20nbW3Y23F2RZVkRzOHO6VksyLUlFYXRAjf5RG1O/vNv6GiitZv6DtFLoSPSf+fp3Wytfosfuc7XzxFRLykWsvf4kO1+DNfGZdy1/iQ7X/Kz2LOQb8AFRIAAAAABrswfrftX1PMcxzGUuM16N5W0mufa7LnPTsfy/2rxZw2ZZHV+8twpKcJaTjrUYxbbbb6Ntu419ZVKyMcERXzGn4GcH4169apW9aFJQcErqMnNy29ijs6zvlgqaVlTgl0aMStkmVfd6bjdOUpOUmr2u+Zb2XmbFFKhBJrkiWM8GqznKY1KUowjGE9sJRSTuuZ9T2HAQr8XPQqp6VppO3rKyX9T0+psPMOGU3DHavy01J9FnF3vvRra2uO3djk3NBpviLXD/AJePv6GjzOnayvdq9zUSdi5VraTdyvNHEzyfSNJp/hqI1eyKqVzLhY+nA+WXJoym3ngwZMWAwYZMjSMIXIJMqoTQlcrNBTsZIpmslxQ0WnzHoGTY7jKMW36yWjLtXPuscDhnpK246Tg1iLKUex/T/wC7DS8hTvpz7HL1KyvsdXGqZkyjSrXLHGHmtjzhGhInoK8lvZtYVDWYbV2l2me48TR8PTh9vlnD1Ut8i9TmbDK3+LDtf8rNXA2OU+1h2v8AlZ2s5RpYOlABgAAAAAADW5hy/wBq8WVWWsx5f7V4sqM2I9Fb7MNny2GfLJB8TZ57w5wv40p+9Sgk/wB0rr5I7+pI4/h5G8Kb65xe5NeDNPVLNbOt4ie3VR+p5vUifFyxVW0rTOBtPorsyj5kz4YbMIySKmwYaPvRMIkwyjCiYcD7YMjHLI9E+ZQJDKQIbJsFdNGzw9ZwmlF2c1ZdvMa+gjpOD2TOpVhVqR/Dh60b/mlzW6ucs2b1tOZqLIwTlMnwsa/Mm+42uFoTb9ZPcb+hQjzJFynSXQVV+OUZbmeet1jksYNZh6D6C/Sw7LcaaJFA60I7Uc+TyRQpF/LI/iw7X/KyukWsu9rDtfgy9FTN8ACTAAAAAAA1mY8v9q8WVGW8x5f7V4sqNGxHowZFKRDOoWJRI5QJBTqSfWafPsudajKK5S9aP8S5vp3nQTplerTKrEpJpmxRJ1zU12jxvFUWm01Z3s09qfQyhUR3nC3K4u9SKtLna2S7es4PEz0Xr1HEtolBnvNLroXQT6fsRMRPjjl0nzxy6SjDNt2RfqTNkdwp3GkhyQpIyZMKSM6SGBuRk+oxI+NRNh4Ob1Jl0K5S6NW7UwrWWzYZVhVKd5clc3vPo7Dt8DU2HOZXgHq1HWZfgrW1G/XXtPK6y92yyzaYTWbGnAgw1Cxcii7BzcmUj6SCR9JE4IFizl/tYdr8GVyxgPaQ7X4MySMWb0AAxAAAAAANZmPL/avFlVl7G4eUpXSurLo6yD7nP3XvRfFrBiVmYaLP3Kfu/NGPuVT3fmhlApyRDOJsHgKnuvej4eX1Pce9eZg8FkXg57MMvU001tOKzfgdpNuJ6jPK6j/I98fMr1Mkqv8Aw3vj5lM45Nuq9wPFa/A+a/K+4qy4Jz92W49tlweqv/C+cfM+HwaqfpfOPmU7Da+MPFFwTq8yl8z6XBKt8R7T/Zur+l84+ZlcHKv6Xzj5j9P6D41+/wDJ4yuB1f4txNDgTWe3SPY1weq/pPfHzPpZDV/Te+PmSq17EPWyfqeVYTgLLnW9m+wPBHRtex3SyOr+m98fM+1k1X9N74+ZmomtK9yNBhMljGxs6WGS2I2Cymr7j3x8z6jllX3Hvj5mWChyyVYwJEix6Nq+498fMysuqe498fMkwyQIyT+j6nuPevMz6Pqe4968ySMkBPgPaw7X4Mej6nuPevMnweDnGcW4tJN3d10Mkg2wAIIAAAAAAAAAAAAAAAAAAAAAAAAAAAAAAAAAAAAAAAAAAAAAAAAAAAAAAAAAAAAAAAAAAAAAAAAAAAAAAAAAAAAAAAAAAAAA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39938" name="Picture 2" descr="http://www.todobelleza.org/wp-content/uploads/2013/05/La-cebolla-un-ingrediente-indispensab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2780927"/>
            <a:ext cx="3744416" cy="374441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s-CO" sz="8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MUY BIEN</a:t>
            </a:r>
            <a:endParaRPr lang="es-CO" sz="8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1026" name="Picture 2" descr="http://www.dreamstime.com/happy-yellow-smile-face-thumb39474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628800"/>
            <a:ext cx="3810000" cy="3810000"/>
          </a:xfrm>
          <a:prstGeom prst="rect">
            <a:avLst/>
          </a:prstGeom>
          <a:noFill/>
        </p:spPr>
      </p:pic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475656" y="5661248"/>
          <a:ext cx="6264700" cy="51485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26470"/>
                <a:gridCol w="626470"/>
                <a:gridCol w="626470"/>
                <a:gridCol w="626470"/>
                <a:gridCol w="626470"/>
                <a:gridCol w="626470"/>
                <a:gridCol w="626470"/>
                <a:gridCol w="626470"/>
                <a:gridCol w="626470"/>
                <a:gridCol w="626470"/>
              </a:tblGrid>
              <a:tr h="514856"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1</a:t>
                      </a:r>
                      <a:endParaRPr lang="es-CO" dirty="0"/>
                    </a:p>
                  </a:txBody>
                  <a:tcPr>
                    <a:solidFill>
                      <a:srgbClr val="DF27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2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3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4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5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6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7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8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9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10</a:t>
                      </a:r>
                      <a:endParaRPr lang="es-CO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6 Llamada de flecha a la derecha">
            <a:hlinkClick r:id="rId3" action="ppaction://hlinksldjump"/>
          </p:cNvPr>
          <p:cNvSpPr/>
          <p:nvPr/>
        </p:nvSpPr>
        <p:spPr>
          <a:xfrm>
            <a:off x="8100392" y="4437112"/>
            <a:ext cx="792088" cy="648072"/>
          </a:xfrm>
          <a:prstGeom prst="righ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s-CO" sz="8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MUY BIEN</a:t>
            </a:r>
            <a:endParaRPr lang="es-CO" sz="8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1026" name="Picture 2" descr="http://www.dreamstime.com/happy-yellow-smile-face-thumb39474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628800"/>
            <a:ext cx="3810000" cy="3810000"/>
          </a:xfrm>
          <a:prstGeom prst="rect">
            <a:avLst/>
          </a:prstGeom>
          <a:noFill/>
        </p:spPr>
      </p:pic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475656" y="5661248"/>
          <a:ext cx="6264700" cy="51485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26470"/>
                <a:gridCol w="626470"/>
                <a:gridCol w="626470"/>
                <a:gridCol w="626470"/>
                <a:gridCol w="626470"/>
                <a:gridCol w="626470"/>
                <a:gridCol w="626470"/>
                <a:gridCol w="626470"/>
                <a:gridCol w="626470"/>
                <a:gridCol w="626470"/>
              </a:tblGrid>
              <a:tr h="514856"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1</a:t>
                      </a:r>
                      <a:endParaRPr lang="es-CO" dirty="0"/>
                    </a:p>
                  </a:txBody>
                  <a:tcPr>
                    <a:solidFill>
                      <a:srgbClr val="DF27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2</a:t>
                      </a:r>
                      <a:endParaRPr lang="es-CO" dirty="0"/>
                    </a:p>
                  </a:txBody>
                  <a:tcPr>
                    <a:solidFill>
                      <a:srgbClr val="DF27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3</a:t>
                      </a:r>
                      <a:endParaRPr lang="es-CO" dirty="0"/>
                    </a:p>
                  </a:txBody>
                  <a:tcPr>
                    <a:solidFill>
                      <a:srgbClr val="DF27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4</a:t>
                      </a:r>
                      <a:endParaRPr lang="es-CO" dirty="0"/>
                    </a:p>
                  </a:txBody>
                  <a:tcPr>
                    <a:solidFill>
                      <a:srgbClr val="DF27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5</a:t>
                      </a:r>
                      <a:endParaRPr lang="es-CO" dirty="0"/>
                    </a:p>
                  </a:txBody>
                  <a:tcPr>
                    <a:solidFill>
                      <a:srgbClr val="DF27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6</a:t>
                      </a:r>
                      <a:endParaRPr lang="es-CO" dirty="0"/>
                    </a:p>
                  </a:txBody>
                  <a:tcPr>
                    <a:solidFill>
                      <a:srgbClr val="DF27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7</a:t>
                      </a:r>
                      <a:endParaRPr lang="es-CO" dirty="0"/>
                    </a:p>
                  </a:txBody>
                  <a:tcPr>
                    <a:solidFill>
                      <a:srgbClr val="DF27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8</a:t>
                      </a:r>
                      <a:endParaRPr lang="es-CO" dirty="0"/>
                    </a:p>
                  </a:txBody>
                  <a:tcPr>
                    <a:solidFill>
                      <a:srgbClr val="DF27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9</a:t>
                      </a:r>
                      <a:endParaRPr lang="es-CO" dirty="0"/>
                    </a:p>
                  </a:txBody>
                  <a:tcPr>
                    <a:solidFill>
                      <a:srgbClr val="DF27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10</a:t>
                      </a:r>
                      <a:endParaRPr lang="es-CO" dirty="0"/>
                    </a:p>
                  </a:txBody>
                  <a:tcPr>
                    <a:solidFill>
                      <a:srgbClr val="DF27C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s-CO" sz="8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FALLASTE</a:t>
            </a:r>
            <a:endParaRPr lang="es-CO" sz="8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7170" name="Picture 2" descr="http://us.123rf.com/400wm/400/400/yayayoy/yayayoy1103/yayayoy110300002/8950362-smutna-emotik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916832"/>
            <a:ext cx="3810000" cy="3810000"/>
          </a:xfrm>
          <a:prstGeom prst="rect">
            <a:avLst/>
          </a:prstGeom>
          <a:noFill/>
        </p:spPr>
      </p:pic>
      <p:sp>
        <p:nvSpPr>
          <p:cNvPr id="6" name="5 Llamada de flecha a la izquierda">
            <a:hlinkClick r:id="rId3" action="ppaction://hlinksldjump"/>
          </p:cNvPr>
          <p:cNvSpPr/>
          <p:nvPr/>
        </p:nvSpPr>
        <p:spPr>
          <a:xfrm>
            <a:off x="611560" y="4653136"/>
            <a:ext cx="1152128" cy="648072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708920"/>
            <a:ext cx="8229600" cy="1143000"/>
          </a:xfrm>
        </p:spPr>
        <p:txBody>
          <a:bodyPr>
            <a:noAutofit/>
          </a:bodyPr>
          <a:lstStyle/>
          <a:p>
            <a:r>
              <a:rPr lang="es-CO" sz="9600" dirty="0" smtClean="0"/>
              <a:t>Terminaste </a:t>
            </a:r>
            <a:br>
              <a:rPr lang="es-CO" sz="9600" dirty="0" smtClean="0"/>
            </a:br>
            <a:r>
              <a:rPr lang="es-CO" sz="9600" dirty="0" smtClean="0"/>
              <a:t>muy bien </a:t>
            </a:r>
            <a:endParaRPr lang="es-CO" sz="9600" dirty="0"/>
          </a:p>
        </p:txBody>
      </p:sp>
    </p:spTree>
    <p:extLst>
      <p:ext uri="{BB962C8B-B14F-4D97-AF65-F5344CB8AC3E}">
        <p14:creationId xmlns:p14="http://schemas.microsoft.com/office/powerpoint/2010/main" val="141267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s-CO" sz="8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FALLASTE</a:t>
            </a:r>
            <a:endParaRPr lang="es-CO" sz="8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7170" name="Picture 2" descr="http://us.123rf.com/400wm/400/400/yayayoy/yayayoy1103/yayayoy110300002/8950362-smutna-emotik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916832"/>
            <a:ext cx="3810000" cy="3810000"/>
          </a:xfrm>
          <a:prstGeom prst="rect">
            <a:avLst/>
          </a:prstGeom>
          <a:noFill/>
        </p:spPr>
      </p:pic>
      <p:sp>
        <p:nvSpPr>
          <p:cNvPr id="6" name="5 Llamada de flecha a la izquierda">
            <a:hlinkClick r:id="rId3" action="ppaction://hlinksldjump"/>
          </p:cNvPr>
          <p:cNvSpPr/>
          <p:nvPr/>
        </p:nvSpPr>
        <p:spPr>
          <a:xfrm>
            <a:off x="611560" y="4653136"/>
            <a:ext cx="1152128" cy="648072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Elipse">
            <a:hlinkClick r:id="rId2" action="ppaction://hlinksldjump"/>
          </p:cNvPr>
          <p:cNvSpPr/>
          <p:nvPr/>
        </p:nvSpPr>
        <p:spPr>
          <a:xfrm>
            <a:off x="395536" y="2204864"/>
            <a:ext cx="3096344" cy="79208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BROCCOLI</a:t>
            </a:r>
            <a:endParaRPr lang="es-CO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s-CO" sz="8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BROCOLI </a:t>
            </a:r>
            <a:endParaRPr lang="es-CO" sz="8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" name="4 Elipse">
            <a:hlinkClick r:id="rId3" action="ppaction://hlinksldjump"/>
          </p:cNvPr>
          <p:cNvSpPr/>
          <p:nvPr/>
        </p:nvSpPr>
        <p:spPr>
          <a:xfrm>
            <a:off x="395536" y="3717032"/>
            <a:ext cx="3024336" cy="79208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GHERKINS</a:t>
            </a:r>
            <a:endParaRPr lang="es-CO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5 Elipse">
            <a:hlinkClick r:id="rId3" action="ppaction://hlinksldjump"/>
          </p:cNvPr>
          <p:cNvSpPr/>
          <p:nvPr/>
        </p:nvSpPr>
        <p:spPr>
          <a:xfrm>
            <a:off x="323528" y="5517232"/>
            <a:ext cx="2808312" cy="79208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ONION</a:t>
            </a:r>
            <a:endParaRPr lang="es-CO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7412" name="Picture 4" descr="http://cdn.sustentator.com/blog-es/files/2013/05/br%C3%B3coli-I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2492896"/>
            <a:ext cx="4608512" cy="34480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s-CO" sz="8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MUY BIEN</a:t>
            </a:r>
            <a:endParaRPr lang="es-CO" sz="8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1026" name="Picture 2" descr="http://www.dreamstime.com/happy-yellow-smile-face-thumb39474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628800"/>
            <a:ext cx="3810000" cy="3810000"/>
          </a:xfrm>
          <a:prstGeom prst="rect">
            <a:avLst/>
          </a:prstGeom>
          <a:noFill/>
        </p:spPr>
      </p:pic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475656" y="5661248"/>
          <a:ext cx="6264700" cy="51485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26470"/>
                <a:gridCol w="626470"/>
                <a:gridCol w="626470"/>
                <a:gridCol w="626470"/>
                <a:gridCol w="626470"/>
                <a:gridCol w="626470"/>
                <a:gridCol w="626470"/>
                <a:gridCol w="626470"/>
                <a:gridCol w="626470"/>
                <a:gridCol w="626470"/>
              </a:tblGrid>
              <a:tr h="514856"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1</a:t>
                      </a:r>
                      <a:endParaRPr lang="es-CO" dirty="0"/>
                    </a:p>
                  </a:txBody>
                  <a:tcPr>
                    <a:solidFill>
                      <a:srgbClr val="DF27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2</a:t>
                      </a:r>
                      <a:endParaRPr lang="es-CO" dirty="0"/>
                    </a:p>
                  </a:txBody>
                  <a:tcPr>
                    <a:solidFill>
                      <a:srgbClr val="DF27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3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4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5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6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7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8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9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10</a:t>
                      </a:r>
                      <a:endParaRPr lang="es-CO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6 Llamada de flecha a la derecha">
            <a:hlinkClick r:id="rId3" action="ppaction://hlinksldjump"/>
          </p:cNvPr>
          <p:cNvSpPr/>
          <p:nvPr/>
        </p:nvSpPr>
        <p:spPr>
          <a:xfrm>
            <a:off x="8100392" y="4437112"/>
            <a:ext cx="792088" cy="648072"/>
          </a:xfrm>
          <a:prstGeom prst="righ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s-CO" sz="8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FALLASTE</a:t>
            </a:r>
            <a:endParaRPr lang="es-CO" sz="8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7170" name="Picture 2" descr="http://us.123rf.com/400wm/400/400/yayayoy/yayayoy1103/yayayoy110300002/8950362-smutna-emotik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916832"/>
            <a:ext cx="3810000" cy="3810000"/>
          </a:xfrm>
          <a:prstGeom prst="rect">
            <a:avLst/>
          </a:prstGeom>
          <a:noFill/>
        </p:spPr>
      </p:pic>
      <p:sp>
        <p:nvSpPr>
          <p:cNvPr id="6" name="5 Llamada de flecha a la izquierda">
            <a:hlinkClick r:id="rId3" action="ppaction://hlinksldjump"/>
          </p:cNvPr>
          <p:cNvSpPr/>
          <p:nvPr/>
        </p:nvSpPr>
        <p:spPr>
          <a:xfrm>
            <a:off x="611560" y="4653136"/>
            <a:ext cx="1152128" cy="648072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s-CO" sz="8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COL DE BRUSELAS</a:t>
            </a:r>
            <a:endParaRPr lang="es-CO" sz="8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4" name="3 Elipse">
            <a:hlinkClick r:id="rId2" action="ppaction://hlinksldjump"/>
          </p:cNvPr>
          <p:cNvSpPr/>
          <p:nvPr/>
        </p:nvSpPr>
        <p:spPr>
          <a:xfrm>
            <a:off x="323528" y="2204864"/>
            <a:ext cx="3168352" cy="93610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BRUSELA's CABBAGE</a:t>
            </a:r>
            <a:endParaRPr lang="es-CO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4 Elipse">
            <a:hlinkClick r:id="rId3" action="ppaction://hlinksldjump"/>
          </p:cNvPr>
          <p:cNvSpPr/>
          <p:nvPr/>
        </p:nvSpPr>
        <p:spPr>
          <a:xfrm>
            <a:off x="395536" y="3933056"/>
            <a:ext cx="3024336" cy="79208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COFFEE</a:t>
            </a:r>
            <a:endParaRPr lang="es-CO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5 Elipse">
            <a:hlinkClick r:id="rId3" action="ppaction://hlinksldjump"/>
          </p:cNvPr>
          <p:cNvSpPr/>
          <p:nvPr/>
        </p:nvSpPr>
        <p:spPr>
          <a:xfrm>
            <a:off x="323528" y="5517232"/>
            <a:ext cx="2808312" cy="79208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IT EATS</a:t>
            </a:r>
            <a:endParaRPr lang="es-CO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8434" name="Picture 2" descr="http://3.bp.blogspot.com/-MZqCC8U7Uko/UKkzQzGm3oI/AAAAAAAAARc/dW0fez1EkYM/s1600/Col+de+brucelas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2983984"/>
            <a:ext cx="4429125" cy="2476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s-CO" sz="8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MUY BIEN</a:t>
            </a:r>
            <a:endParaRPr lang="es-CO" sz="8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1026" name="Picture 2" descr="http://www.dreamstime.com/happy-yellow-smile-face-thumb39474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628800"/>
            <a:ext cx="3810000" cy="3810000"/>
          </a:xfrm>
          <a:prstGeom prst="rect">
            <a:avLst/>
          </a:prstGeom>
          <a:noFill/>
        </p:spPr>
      </p:pic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475656" y="5661248"/>
          <a:ext cx="6264700" cy="51485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26470"/>
                <a:gridCol w="626470"/>
                <a:gridCol w="626470"/>
                <a:gridCol w="626470"/>
                <a:gridCol w="626470"/>
                <a:gridCol w="626470"/>
                <a:gridCol w="626470"/>
                <a:gridCol w="626470"/>
                <a:gridCol w="626470"/>
                <a:gridCol w="626470"/>
              </a:tblGrid>
              <a:tr h="514856"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1</a:t>
                      </a:r>
                      <a:endParaRPr lang="es-CO" dirty="0"/>
                    </a:p>
                  </a:txBody>
                  <a:tcPr>
                    <a:solidFill>
                      <a:srgbClr val="DF27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2</a:t>
                      </a:r>
                      <a:endParaRPr lang="es-CO" dirty="0"/>
                    </a:p>
                  </a:txBody>
                  <a:tcPr>
                    <a:solidFill>
                      <a:srgbClr val="DF27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3</a:t>
                      </a:r>
                      <a:endParaRPr lang="es-CO" dirty="0"/>
                    </a:p>
                  </a:txBody>
                  <a:tcPr>
                    <a:solidFill>
                      <a:srgbClr val="DF27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4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5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6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7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8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9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10</a:t>
                      </a:r>
                      <a:endParaRPr lang="es-CO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6 Llamada de flecha a la derecha">
            <a:hlinkClick r:id="rId3" action="ppaction://hlinksldjump"/>
          </p:cNvPr>
          <p:cNvSpPr/>
          <p:nvPr/>
        </p:nvSpPr>
        <p:spPr>
          <a:xfrm>
            <a:off x="8100392" y="4437112"/>
            <a:ext cx="792088" cy="648072"/>
          </a:xfrm>
          <a:prstGeom prst="righ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185</Words>
  <Application>Microsoft Office PowerPoint</Application>
  <PresentationFormat>Presentación en pantalla (4:3)</PresentationFormat>
  <Paragraphs>164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3" baseType="lpstr">
      <vt:lpstr>Tema de Office</vt:lpstr>
      <vt:lpstr>TIPOS DE VEGETALES</vt:lpstr>
      <vt:lpstr>TOMATES</vt:lpstr>
      <vt:lpstr>MUY BIEN</vt:lpstr>
      <vt:lpstr>FALLASTE</vt:lpstr>
      <vt:lpstr>BROCOLI </vt:lpstr>
      <vt:lpstr>MUY BIEN</vt:lpstr>
      <vt:lpstr>FALLASTE</vt:lpstr>
      <vt:lpstr>COL DE BRUSELAS</vt:lpstr>
      <vt:lpstr>MUY BIEN</vt:lpstr>
      <vt:lpstr>FALLASTE</vt:lpstr>
      <vt:lpstr>ZANAHORIA</vt:lpstr>
      <vt:lpstr>MUY BIEN</vt:lpstr>
      <vt:lpstr>FALLASTE</vt:lpstr>
      <vt:lpstr>CALABACINES</vt:lpstr>
      <vt:lpstr>MUY BIEN</vt:lpstr>
      <vt:lpstr>FALLASTE</vt:lpstr>
      <vt:lpstr>PATATAS DULCES</vt:lpstr>
      <vt:lpstr>MUY BIEN</vt:lpstr>
      <vt:lpstr>FALLASTE</vt:lpstr>
      <vt:lpstr>BERENJENAS</vt:lpstr>
      <vt:lpstr>MUY BIEN</vt:lpstr>
      <vt:lpstr>FALLASTE</vt:lpstr>
      <vt:lpstr>pimentón</vt:lpstr>
      <vt:lpstr>MUY BIEN</vt:lpstr>
      <vt:lpstr>FALLASTE</vt:lpstr>
      <vt:lpstr>ESPINACA </vt:lpstr>
      <vt:lpstr>MUY BIEN</vt:lpstr>
      <vt:lpstr>FALLASTE</vt:lpstr>
      <vt:lpstr>CEBOLLA </vt:lpstr>
      <vt:lpstr>MUY BIEN</vt:lpstr>
      <vt:lpstr>FALLASTE</vt:lpstr>
      <vt:lpstr>Terminaste  muy bien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TIPOS DE VEGETALES</dc:title>
  <dc:creator>Familia Gómez Ochoa</dc:creator>
  <cp:lastModifiedBy>Liboria Renteria</cp:lastModifiedBy>
  <cp:revision>19</cp:revision>
  <dcterms:created xsi:type="dcterms:W3CDTF">2013-11-07T01:48:37Z</dcterms:created>
  <dcterms:modified xsi:type="dcterms:W3CDTF">2014-08-13T03:06:14Z</dcterms:modified>
</cp:coreProperties>
</file>