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60"/>
  </p:normalViewPr>
  <p:slideViewPr>
    <p:cSldViewPr>
      <p:cViewPr varScale="1">
        <p:scale>
          <a:sx n="107" d="100"/>
          <a:sy n="10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025D7-45BF-44D1-9E7E-B4B188D5795A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E71C-9C2B-465F-85D4-430A0C711E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004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E71C-9C2B-465F-85D4-430A0C711E2C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470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092D-868C-4634-9EE6-4CB68D306E55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FBE1-8658-4BA0-96EE-F92999B25130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092D-868C-4634-9EE6-4CB68D306E55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FBE1-8658-4BA0-96EE-F92999B2513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092D-868C-4634-9EE6-4CB68D306E55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FBE1-8658-4BA0-96EE-F92999B2513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092D-868C-4634-9EE6-4CB68D306E55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FBE1-8658-4BA0-96EE-F92999B2513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092D-868C-4634-9EE6-4CB68D306E55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B2FBE1-8658-4BA0-96EE-F92999B25130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092D-868C-4634-9EE6-4CB68D306E55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FBE1-8658-4BA0-96EE-F92999B2513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092D-868C-4634-9EE6-4CB68D306E55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FBE1-8658-4BA0-96EE-F92999B2513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092D-868C-4634-9EE6-4CB68D306E55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FBE1-8658-4BA0-96EE-F92999B2513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092D-868C-4634-9EE6-4CB68D306E55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FBE1-8658-4BA0-96EE-F92999B2513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092D-868C-4634-9EE6-4CB68D306E55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FBE1-8658-4BA0-96EE-F92999B2513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092D-868C-4634-9EE6-4CB68D306E55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FBE1-8658-4BA0-96EE-F92999B2513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BE092D-868C-4634-9EE6-4CB68D306E55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B2FBE1-8658-4BA0-96EE-F92999B25130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" Target="slide2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" Target="slide26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" Target="slide29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" Target="slide3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" Target="slide1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verbos EN </a:t>
            </a:r>
            <a:r>
              <a:rPr lang="es-CO" dirty="0" err="1" smtClean="0"/>
              <a:t>InGLES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Pablo Echeverri Arango</a:t>
            </a:r>
          </a:p>
          <a:p>
            <a:r>
              <a:rPr lang="es-CO" dirty="0" smtClean="0"/>
              <a:t>9°2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57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7200" i="1" dirty="0" smtClean="0"/>
              <a:t>Fallaste</a:t>
            </a:r>
            <a:endParaRPr lang="es-CO" sz="7200" i="1" dirty="0"/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179512" y="5301208"/>
            <a:ext cx="2232248" cy="1116093"/>
          </a:xfrm>
          <a:prstGeom prst="leftArrow">
            <a:avLst/>
          </a:prstGeom>
          <a:solidFill>
            <a:srgbClr val="FFC000"/>
          </a:soli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397340" cy="4248472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5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 Gusta </a:t>
            </a:r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saltar</a:t>
            </a:r>
            <a:endParaRPr lang="es-CO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395536" y="1628800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</a:t>
            </a:r>
            <a:endParaRPr lang="es-CO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2" action="ppaction://hlinksldjump"/>
          </p:cNvPr>
          <p:cNvSpPr/>
          <p:nvPr/>
        </p:nvSpPr>
        <p:spPr>
          <a:xfrm>
            <a:off x="376924" y="3184957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</a:t>
            </a:r>
            <a:endParaRPr lang="es-CO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>
            <a:hlinkClick r:id="rId3" action="ppaction://hlinksldjump"/>
          </p:cNvPr>
          <p:cNvSpPr/>
          <p:nvPr/>
        </p:nvSpPr>
        <p:spPr>
          <a:xfrm>
            <a:off x="350106" y="4725144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s-CO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</a:t>
            </a:r>
            <a:endParaRPr lang="es-CO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Invitado\AppData\Local\Microsoft\Windows\Temporary Internet Files\Content.IE5\WF2HXP4D\MC9003910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64877"/>
            <a:ext cx="2475676" cy="374441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nvitado\AppData\Local\Microsoft\Windows\Temporary Internet Files\Content.IE5\05K4UT1D\MC90007862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451" y="2864668"/>
            <a:ext cx="2880320" cy="269792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32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66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Muy Bien !</a:t>
            </a:r>
            <a:endParaRPr lang="es-CO" sz="66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40942"/>
              </p:ext>
            </p:extLst>
          </p:nvPr>
        </p:nvGraphicFramePr>
        <p:xfrm>
          <a:off x="1043608" y="5949280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857978"/>
            <a:ext cx="609600" cy="609600"/>
          </a:xfrm>
          <a:prstGeom prst="rect">
            <a:avLst/>
          </a:prstGeom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7092280" y="4221088"/>
            <a:ext cx="1872208" cy="100811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6048672" cy="2822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2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7200" i="1" dirty="0" smtClean="0"/>
              <a:t>Fallaste</a:t>
            </a:r>
            <a:endParaRPr lang="es-CO" sz="7200" i="1" dirty="0"/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179512" y="5301208"/>
            <a:ext cx="2232248" cy="1116093"/>
          </a:xfrm>
          <a:prstGeom prst="leftArrow">
            <a:avLst/>
          </a:prstGeom>
          <a:solidFill>
            <a:srgbClr val="FFC000"/>
          </a:soli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397340" cy="4248472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0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 gusta </a:t>
            </a:r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comer</a:t>
            </a:r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Hamburguesa</a:t>
            </a:r>
            <a:endParaRPr lang="es-CO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347727" y="1663971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soup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2" action="ppaction://hlinksldjump"/>
          </p:cNvPr>
          <p:cNvSpPr/>
          <p:nvPr/>
        </p:nvSpPr>
        <p:spPr>
          <a:xfrm>
            <a:off x="376924" y="3184957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>
            <a:hlinkClick r:id="rId3" action="ppaction://hlinksldjump"/>
          </p:cNvPr>
          <p:cNvSpPr/>
          <p:nvPr/>
        </p:nvSpPr>
        <p:spPr>
          <a:xfrm>
            <a:off x="350106" y="4725144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s-CO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hamburger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Invitado\AppData\Local\Microsoft\Windows\Temporary Internet Files\Content.IE5\WF2HXP4D\MC9003830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79" y="3608088"/>
            <a:ext cx="2094577" cy="1622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nvitado\AppData\Local\Microsoft\Windows\Temporary Internet Files\Content.IE5\KXC8DJUZ\MC9004118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87" y="4141845"/>
            <a:ext cx="2090031" cy="2318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nvitado\AppData\Local\Microsoft\Windows\Temporary Internet Files\Content.IE5\DM6K7KFD\MC90025080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58" y="1663971"/>
            <a:ext cx="2008360" cy="2097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66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Muy Bien !</a:t>
            </a:r>
            <a:endParaRPr lang="es-CO" sz="66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63938"/>
              </p:ext>
            </p:extLst>
          </p:nvPr>
        </p:nvGraphicFramePr>
        <p:xfrm>
          <a:off x="1043608" y="5949280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857978"/>
            <a:ext cx="609600" cy="609600"/>
          </a:xfrm>
          <a:prstGeom prst="rect">
            <a:avLst/>
          </a:prstGeom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7092280" y="4221088"/>
            <a:ext cx="1872208" cy="100811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6048672" cy="2822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88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7200" i="1" dirty="0" smtClean="0"/>
              <a:t>Fallaste</a:t>
            </a:r>
            <a:endParaRPr lang="es-CO" sz="7200" i="1" dirty="0"/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179512" y="5301208"/>
            <a:ext cx="2232248" cy="1116093"/>
          </a:xfrm>
          <a:prstGeom prst="leftArrow">
            <a:avLst/>
          </a:prstGeom>
          <a:solidFill>
            <a:srgbClr val="FFC000"/>
          </a:soli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397340" cy="4248472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1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Ellos </a:t>
            </a:r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ven</a:t>
            </a:r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televisión todos los </a:t>
            </a:r>
            <a:r>
              <a:rPr lang="es-CO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dias</a:t>
            </a:r>
            <a:endParaRPr lang="es-CO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347727" y="1663971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TV 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2" action="ppaction://hlinksldjump"/>
          </p:cNvPr>
          <p:cNvSpPr/>
          <p:nvPr/>
        </p:nvSpPr>
        <p:spPr>
          <a:xfrm>
            <a:off x="376924" y="3184957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TV 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>
            <a:hlinkClick r:id="rId3" action="ppaction://hlinksldjump"/>
          </p:cNvPr>
          <p:cNvSpPr/>
          <p:nvPr/>
        </p:nvSpPr>
        <p:spPr>
          <a:xfrm>
            <a:off x="350106" y="4725144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TV every day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Invitado\AppData\Local\Microsoft\Windows\Temporary Internet Files\Content.IE5\WF2HXP4D\MC9002920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02998"/>
            <a:ext cx="2396163" cy="2325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Invitado\AppData\Local\Microsoft\Windows\Temporary Internet Files\Content.IE5\WF2HXP4D\MC90023215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16504"/>
            <a:ext cx="2771096" cy="2044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23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66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Muy Bien !</a:t>
            </a:r>
            <a:endParaRPr lang="es-CO" sz="66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06786"/>
              </p:ext>
            </p:extLst>
          </p:nvPr>
        </p:nvGraphicFramePr>
        <p:xfrm>
          <a:off x="1043608" y="5949280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857978"/>
            <a:ext cx="609600" cy="609600"/>
          </a:xfrm>
          <a:prstGeom prst="rect">
            <a:avLst/>
          </a:prstGeom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7092280" y="4221088"/>
            <a:ext cx="1872208" cy="100811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6048672" cy="2822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7200" i="1" dirty="0" smtClean="0"/>
              <a:t>Fallaste</a:t>
            </a:r>
            <a:endParaRPr lang="es-CO" sz="7200" i="1" dirty="0"/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179512" y="5301208"/>
            <a:ext cx="2232248" cy="1116093"/>
          </a:xfrm>
          <a:prstGeom prst="leftArrow">
            <a:avLst/>
          </a:prstGeom>
          <a:solidFill>
            <a:srgbClr val="FFC000"/>
          </a:soli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397340" cy="4248472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7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3200" dirty="0" smtClean="0"/>
              <a:t>Yo </a:t>
            </a:r>
            <a:r>
              <a:rPr lang="es-CO" sz="3200" dirty="0" smtClean="0">
                <a:solidFill>
                  <a:srgbClr val="FFFF00"/>
                </a:solidFill>
              </a:rPr>
              <a:t>Corro</a:t>
            </a:r>
            <a:r>
              <a:rPr lang="es-CO" sz="3200" dirty="0" smtClean="0"/>
              <a:t> En La Mañana</a:t>
            </a:r>
            <a:endParaRPr lang="es-CO" sz="3200" dirty="0"/>
          </a:p>
        </p:txBody>
      </p:sp>
      <p:pic>
        <p:nvPicPr>
          <p:cNvPr id="1027" name="Picture 3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21465"/>
            <a:ext cx="3362102" cy="287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395536" y="1628800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4" action="ppaction://hlinksldjump"/>
          </p:cNvPr>
          <p:cNvSpPr/>
          <p:nvPr/>
        </p:nvSpPr>
        <p:spPr>
          <a:xfrm>
            <a:off x="376924" y="3184957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morning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>
            <a:hlinkClick r:id="rId3" action="ppaction://hlinksldjump"/>
          </p:cNvPr>
          <p:cNvSpPr/>
          <p:nvPr/>
        </p:nvSpPr>
        <p:spPr>
          <a:xfrm>
            <a:off x="350106" y="4725144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afternoon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5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sits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that chair</a:t>
            </a:r>
            <a:endParaRPr lang="es-CO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347727" y="1663971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 me </a:t>
            </a:r>
            <a:r>
              <a:rPr lang="es-CO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siento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esa silla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2" action="ppaction://hlinksldjump"/>
          </p:cNvPr>
          <p:cNvSpPr/>
          <p:nvPr/>
        </p:nvSpPr>
        <p:spPr>
          <a:xfrm>
            <a:off x="376924" y="3184957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Ella se </a:t>
            </a:r>
            <a:r>
              <a:rPr lang="es-CO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sienta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esa silla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>
            <a:hlinkClick r:id="rId3" action="ppaction://hlinksldjump"/>
          </p:cNvPr>
          <p:cNvSpPr/>
          <p:nvPr/>
        </p:nvSpPr>
        <p:spPr>
          <a:xfrm>
            <a:off x="350106" y="4725144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sienta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silla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Invitado\AppData\Local\Microsoft\Windows\Temporary Internet Files\Content.IE5\05K4UT1D\MC9003838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40035"/>
            <a:ext cx="1584176" cy="2244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nvitado\AppData\Local\Microsoft\Windows\Temporary Internet Files\Content.IE5\DM6K7KFD\MC9000787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6349"/>
            <a:ext cx="2712985" cy="331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66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Muy Bien !</a:t>
            </a:r>
            <a:endParaRPr lang="es-CO" sz="66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392944"/>
              </p:ext>
            </p:extLst>
          </p:nvPr>
        </p:nvGraphicFramePr>
        <p:xfrm>
          <a:off x="1043608" y="5949280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857978"/>
            <a:ext cx="609600" cy="609600"/>
          </a:xfrm>
          <a:prstGeom prst="rect">
            <a:avLst/>
          </a:prstGeom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7092280" y="4221088"/>
            <a:ext cx="1872208" cy="100811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6048672" cy="2822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6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7200" i="1" dirty="0" smtClean="0"/>
              <a:t>Fallaste</a:t>
            </a:r>
            <a:endParaRPr lang="es-CO" sz="7200" i="1" dirty="0"/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179512" y="5301208"/>
            <a:ext cx="2232248" cy="1116093"/>
          </a:xfrm>
          <a:prstGeom prst="leftArrow">
            <a:avLst/>
          </a:prstGeom>
          <a:solidFill>
            <a:srgbClr val="FFC000"/>
          </a:soli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397340" cy="4248472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Nosotros </a:t>
            </a:r>
            <a:r>
              <a:rPr lang="es-CO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escribimos</a:t>
            </a:r>
            <a:r>
              <a:rPr lang="es-CO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 </a:t>
            </a:r>
            <a:r>
              <a:rPr lang="es-CO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leemos</a:t>
            </a:r>
            <a:r>
              <a:rPr lang="es-CO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en la escuela</a:t>
            </a: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347727" y="1663971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2" action="ppaction://hlinksldjump"/>
          </p:cNvPr>
          <p:cNvSpPr/>
          <p:nvPr/>
        </p:nvSpPr>
        <p:spPr>
          <a:xfrm>
            <a:off x="320909" y="3180765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>
            <a:hlinkClick r:id="rId3" action="ppaction://hlinksldjump"/>
          </p:cNvPr>
          <p:cNvSpPr/>
          <p:nvPr/>
        </p:nvSpPr>
        <p:spPr>
          <a:xfrm>
            <a:off x="350106" y="4725144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school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Invitado\AppData\Local\Microsoft\Windows\Temporary Internet Files\Content.IE5\05K4UT1D\MC9002320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49" y="3699470"/>
            <a:ext cx="2097627" cy="2177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nvitado\AppData\Local\Microsoft\Windows\Temporary Internet Files\Content.IE5\WF2HXP4D\MC90023408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0035"/>
            <a:ext cx="2258566" cy="1632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66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Muy Bien !</a:t>
            </a:r>
            <a:endParaRPr lang="es-CO" sz="66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29899"/>
              </p:ext>
            </p:extLst>
          </p:nvPr>
        </p:nvGraphicFramePr>
        <p:xfrm>
          <a:off x="1043608" y="5949280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857978"/>
            <a:ext cx="609600" cy="609600"/>
          </a:xfrm>
          <a:prstGeom prst="rect">
            <a:avLst/>
          </a:prstGeom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7092280" y="4221088"/>
            <a:ext cx="1872208" cy="100811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6048672" cy="2822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34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7200" i="1" dirty="0" smtClean="0"/>
              <a:t>Fallaste</a:t>
            </a:r>
            <a:endParaRPr lang="es-CO" sz="7200" i="1" dirty="0"/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179512" y="5301208"/>
            <a:ext cx="2232248" cy="1116093"/>
          </a:xfrm>
          <a:prstGeom prst="leftArrow">
            <a:avLst/>
          </a:prstGeom>
          <a:solidFill>
            <a:srgbClr val="FFC000"/>
          </a:soli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397340" cy="4248472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es-CO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like</a:t>
            </a:r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Draw</a:t>
            </a:r>
            <a:endParaRPr lang="es-CO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347727" y="1663971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CO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dibuja</a:t>
            </a:r>
            <a:endParaRPr lang="es-CO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2" action="ppaction://hlinksldjump"/>
          </p:cNvPr>
          <p:cNvSpPr/>
          <p:nvPr/>
        </p:nvSpPr>
        <p:spPr>
          <a:xfrm>
            <a:off x="320909" y="3180765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Ella </a:t>
            </a:r>
            <a:r>
              <a:rPr lang="es-CO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dibuja</a:t>
            </a:r>
            <a:endParaRPr lang="es-CO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>
            <a:hlinkClick r:id="rId3" action="ppaction://hlinksldjump"/>
          </p:cNvPr>
          <p:cNvSpPr/>
          <p:nvPr/>
        </p:nvSpPr>
        <p:spPr>
          <a:xfrm>
            <a:off x="320909" y="4725144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dibujar</a:t>
            </a:r>
            <a:endParaRPr lang="es-CO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Invitado\AppData\Local\Microsoft\Windows\Temporary Internet Files\Content.IE5\WF2HXP4D\MC9002320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2616327" cy="23496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Invitado\AppData\Local\Microsoft\Windows\Temporary Internet Files\Content.IE5\DM6K7KFD\MC9002327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663970"/>
            <a:ext cx="1492313" cy="21970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Invitado\AppData\Local\Microsoft\Windows\Temporary Internet Files\Content.IE5\KXC8DJUZ\MC90043265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78605"/>
            <a:ext cx="1462980" cy="1714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66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Muy Bien !</a:t>
            </a:r>
            <a:endParaRPr lang="es-CO" sz="66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69496"/>
              </p:ext>
            </p:extLst>
          </p:nvPr>
        </p:nvGraphicFramePr>
        <p:xfrm>
          <a:off x="1043608" y="5949280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857978"/>
            <a:ext cx="609600" cy="609600"/>
          </a:xfrm>
          <a:prstGeom prst="rect">
            <a:avLst/>
          </a:prstGeom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7092280" y="4221088"/>
            <a:ext cx="1872208" cy="100811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6048672" cy="2822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9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7200" i="1" dirty="0" smtClean="0"/>
              <a:t>Fallaste</a:t>
            </a:r>
            <a:endParaRPr lang="es-CO" sz="7200" i="1" dirty="0"/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179512" y="5301208"/>
            <a:ext cx="2232248" cy="1116093"/>
          </a:xfrm>
          <a:prstGeom prst="leftArrow">
            <a:avLst/>
          </a:prstGeom>
          <a:solidFill>
            <a:srgbClr val="FFC000"/>
          </a:soli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397340" cy="4248472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1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Ellos </a:t>
            </a:r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van</a:t>
            </a:r>
            <a:r>
              <a:rPr lang="es-CO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Casa</a:t>
            </a:r>
            <a:endParaRPr lang="es-CO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347727" y="1663971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Home</a:t>
            </a:r>
            <a:endParaRPr lang="es-CO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2" action="ppaction://hlinksldjump"/>
          </p:cNvPr>
          <p:cNvSpPr/>
          <p:nvPr/>
        </p:nvSpPr>
        <p:spPr>
          <a:xfrm>
            <a:off x="320909" y="3180765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CO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es-CO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</a:t>
            </a:r>
            <a:endParaRPr lang="es-CO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>
            <a:hlinkClick r:id="rId3" action="ppaction://hlinksldjump"/>
          </p:cNvPr>
          <p:cNvSpPr/>
          <p:nvPr/>
        </p:nvSpPr>
        <p:spPr>
          <a:xfrm>
            <a:off x="320909" y="4725144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CO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es-CO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Invitado\AppData\Local\Microsoft\Windows\Temporary Internet Files\Content.IE5\05K4UT1D\MC9001830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1880258" cy="1858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Invitado\AppData\Local\Microsoft\Windows\Temporary Internet Files\Content.IE5\KXC8DJUZ\MC90044173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6" y="1316038"/>
            <a:ext cx="3016854" cy="3193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4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29600" cy="2561783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es-CO" sz="66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Muy Bien !</a:t>
            </a:r>
            <a:endParaRPr lang="es-CO" sz="66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032848"/>
              </p:ext>
            </p:extLst>
          </p:nvPr>
        </p:nvGraphicFramePr>
        <p:xfrm>
          <a:off x="1043608" y="5949280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857978"/>
            <a:ext cx="609600" cy="609600"/>
          </a:xfrm>
          <a:prstGeom prst="rect">
            <a:avLst/>
          </a:prstGeom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7092280" y="4221088"/>
            <a:ext cx="1872208" cy="100811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6048672" cy="2822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9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66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Muy Bien !</a:t>
            </a:r>
            <a:endParaRPr lang="es-CO" sz="66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079379"/>
              </p:ext>
            </p:extLst>
          </p:nvPr>
        </p:nvGraphicFramePr>
        <p:xfrm>
          <a:off x="1043608" y="5949280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857978"/>
            <a:ext cx="609600" cy="609600"/>
          </a:xfrm>
          <a:prstGeom prst="rect">
            <a:avLst/>
          </a:prstGeom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7092280" y="4221088"/>
            <a:ext cx="1872208" cy="100811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Finalizar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6048672" cy="2822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7200" i="1" dirty="0" smtClean="0"/>
              <a:t>Fallaste</a:t>
            </a:r>
            <a:endParaRPr lang="es-CO" sz="7200" i="1" dirty="0"/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179512" y="5301208"/>
            <a:ext cx="2232248" cy="1116093"/>
          </a:xfrm>
          <a:prstGeom prst="leftArrow">
            <a:avLst/>
          </a:prstGeom>
          <a:solidFill>
            <a:srgbClr val="FFC000"/>
          </a:soli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397340" cy="4248472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5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84176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52400" h="50800" prst="softRound"/>
          </a:sp3d>
        </p:spPr>
        <p:txBody>
          <a:bodyPr/>
          <a:lstStyle/>
          <a:p>
            <a:r>
              <a:rPr lang="es-CO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¡</a:t>
            </a:r>
            <a:r>
              <a:rPr lang="es-CO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Felicidades! </a:t>
            </a:r>
            <a:br>
              <a:rPr lang="es-CO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CO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¡Completaste todo el Nivel!</a:t>
            </a:r>
            <a:endParaRPr lang="es-CO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2" name="Picture 4" descr="C:\Users\Invitado\AppData\Local\Microsoft\Windows\Temporary Internet Files\Content.IE5\DM6K7KFD\MC9000788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628236" cy="436428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Invitado\AppData\Local\Microsoft\Windows\Temporary Internet Files\Content.IE5\05K4UT1D\MC9001992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3" y="2365251"/>
            <a:ext cx="1110951" cy="163981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Invitado\AppData\Local\Microsoft\Windows\Temporary Internet Files\Content.IE5\DM6K7KFD\MC90023220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76" y="4525839"/>
            <a:ext cx="1076611" cy="17308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218258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7200" i="1" dirty="0" smtClean="0"/>
              <a:t>Fallaste</a:t>
            </a:r>
            <a:endParaRPr lang="es-CO" sz="7200" i="1" dirty="0"/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179512" y="5301208"/>
            <a:ext cx="2232248" cy="1116093"/>
          </a:xfrm>
          <a:prstGeom prst="leftArrow">
            <a:avLst/>
          </a:prstGeom>
          <a:solidFill>
            <a:srgbClr val="FFC000"/>
          </a:soli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397340" cy="4248472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76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777" y="260648"/>
            <a:ext cx="8229600" cy="1143000"/>
          </a:xfrm>
          <a:solidFill>
            <a:srgbClr val="C000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Mi Hermano </a:t>
            </a:r>
            <a:r>
              <a:rPr lang="es-CO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Canta</a:t>
            </a:r>
            <a:endParaRPr lang="es-CO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395536" y="1628800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sings</a:t>
            </a:r>
            <a:endParaRPr lang="es-CO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2" action="ppaction://hlinksldjump"/>
          </p:cNvPr>
          <p:cNvSpPr/>
          <p:nvPr/>
        </p:nvSpPr>
        <p:spPr>
          <a:xfrm>
            <a:off x="376924" y="3184957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sings</a:t>
            </a:r>
            <a:r>
              <a:rPr lang="es-CO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O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>
            <a:hlinkClick r:id="rId3" action="ppaction://hlinksldjump"/>
          </p:cNvPr>
          <p:cNvSpPr/>
          <p:nvPr/>
        </p:nvSpPr>
        <p:spPr>
          <a:xfrm>
            <a:off x="350106" y="4725144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sings</a:t>
            </a:r>
            <a:endParaRPr lang="es-CO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Invitado\AppData\Local\Microsoft\Windows\Temporary Internet Files\Content.IE5\WF2HXP4D\MC9002819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40931"/>
            <a:ext cx="3665373" cy="3936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66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Muy Bien !</a:t>
            </a:r>
            <a:endParaRPr lang="es-CO" sz="66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916527"/>
              </p:ext>
            </p:extLst>
          </p:nvPr>
        </p:nvGraphicFramePr>
        <p:xfrm>
          <a:off x="1043608" y="5949280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857978"/>
            <a:ext cx="609600" cy="609600"/>
          </a:xfrm>
          <a:prstGeom prst="rect">
            <a:avLst/>
          </a:prstGeom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7092280" y="4221088"/>
            <a:ext cx="1872208" cy="100811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6048672" cy="2822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6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O" sz="7200" i="1" dirty="0" smtClean="0"/>
              <a:t>Fallaste</a:t>
            </a:r>
            <a:endParaRPr lang="es-CO" sz="7200" i="1" dirty="0"/>
          </a:p>
        </p:txBody>
      </p:sp>
      <p:sp>
        <p:nvSpPr>
          <p:cNvPr id="6" name="5 Flecha izquierda">
            <a:hlinkClick r:id="rId2" action="ppaction://hlinksldjump"/>
          </p:cNvPr>
          <p:cNvSpPr/>
          <p:nvPr/>
        </p:nvSpPr>
        <p:spPr>
          <a:xfrm>
            <a:off x="179512" y="5301208"/>
            <a:ext cx="2232248" cy="1116093"/>
          </a:xfrm>
          <a:prstGeom prst="leftArrow">
            <a:avLst/>
          </a:prstGeom>
          <a:solidFill>
            <a:srgbClr val="FFC000"/>
          </a:soli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397340" cy="4248472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31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es-CO" sz="4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</a:t>
            </a:r>
            <a:r>
              <a:rPr lang="es-CO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es-CO" sz="4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dog</a:t>
            </a:r>
            <a:endParaRPr lang="es-CO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395536" y="1628800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s-CO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tengo 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carro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2" action="ppaction://hlinksldjump"/>
          </p:cNvPr>
          <p:cNvSpPr/>
          <p:nvPr/>
        </p:nvSpPr>
        <p:spPr>
          <a:xfrm>
            <a:off x="376924" y="3184957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 </a:t>
            </a:r>
            <a:r>
              <a:rPr lang="es-CO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tengo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gato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 redondeado">
            <a:hlinkClick r:id="rId3" action="ppaction://hlinksldjump"/>
          </p:cNvPr>
          <p:cNvSpPr/>
          <p:nvPr/>
        </p:nvSpPr>
        <p:spPr>
          <a:xfrm>
            <a:off x="350106" y="4725144"/>
            <a:ext cx="3600400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 </a:t>
            </a:r>
            <a:r>
              <a:rPr lang="es-CO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tengo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perro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Invitado\AppData\Local\Microsoft\Windows\Temporary Internet Files\Content.IE5\WF2HXP4D\MC900434581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2695"/>
            <a:ext cx="3751858" cy="39227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17611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  <a:solidFill>
            <a:srgbClr val="C00000"/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CO" sz="66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Muy Bien !</a:t>
            </a:r>
            <a:endParaRPr lang="es-CO" sz="66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12428"/>
              </p:ext>
            </p:extLst>
          </p:nvPr>
        </p:nvGraphicFramePr>
        <p:xfrm>
          <a:off x="1043608" y="5949280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857978"/>
            <a:ext cx="609600" cy="609600"/>
          </a:xfrm>
          <a:prstGeom prst="rect">
            <a:avLst/>
          </a:prstGeom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7092280" y="4221088"/>
            <a:ext cx="1872208" cy="100811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6048672" cy="28225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2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810</TotalTime>
  <Words>326</Words>
  <Application>Microsoft Office PowerPoint</Application>
  <PresentationFormat>Presentación en pantalla (4:3)</PresentationFormat>
  <Paragraphs>166</Paragraphs>
  <Slides>32</Slides>
  <Notes>1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Vértice</vt:lpstr>
      <vt:lpstr>verbos EN InGLES </vt:lpstr>
      <vt:lpstr>Yo Corro En La Mañana</vt:lpstr>
      <vt:lpstr>Muy Bien !</vt:lpstr>
      <vt:lpstr>Fallaste</vt:lpstr>
      <vt:lpstr> Mi Hermano Canta</vt:lpstr>
      <vt:lpstr>Muy Bien !</vt:lpstr>
      <vt:lpstr>Fallaste</vt:lpstr>
      <vt:lpstr>I have a dog</vt:lpstr>
      <vt:lpstr>Muy Bien !</vt:lpstr>
      <vt:lpstr>Fallaste</vt:lpstr>
      <vt:lpstr>Me Gusta saltar</vt:lpstr>
      <vt:lpstr>Muy Bien !</vt:lpstr>
      <vt:lpstr>Fallaste</vt:lpstr>
      <vt:lpstr>Me gusta comer Hamburguesa</vt:lpstr>
      <vt:lpstr>Muy Bien !</vt:lpstr>
      <vt:lpstr>Fallaste</vt:lpstr>
      <vt:lpstr>Ellos ven televisión todos los dias</vt:lpstr>
      <vt:lpstr>Muy Bien !</vt:lpstr>
      <vt:lpstr>Fallaste</vt:lpstr>
      <vt:lpstr>he sits in that chair</vt:lpstr>
      <vt:lpstr>Muy Bien !</vt:lpstr>
      <vt:lpstr>Fallaste</vt:lpstr>
      <vt:lpstr>Nosotros escribimos y leemos en la escuela</vt:lpstr>
      <vt:lpstr>Muy Bien !</vt:lpstr>
      <vt:lpstr>Fallaste</vt:lpstr>
      <vt:lpstr>I like to Draw</vt:lpstr>
      <vt:lpstr>Muy Bien !</vt:lpstr>
      <vt:lpstr>Fallaste</vt:lpstr>
      <vt:lpstr>Ellos van a Casa</vt:lpstr>
      <vt:lpstr>Muy Bien !</vt:lpstr>
      <vt:lpstr>Fallaste</vt:lpstr>
      <vt:lpstr>¡Felicidades!  ¡Completaste todo el Nivel!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Sitios De Interés</dc:title>
  <dc:creator>MADRE LAURA</dc:creator>
  <cp:lastModifiedBy>Liboria Renteria</cp:lastModifiedBy>
  <cp:revision>30</cp:revision>
  <dcterms:created xsi:type="dcterms:W3CDTF">2013-11-06T21:23:34Z</dcterms:created>
  <dcterms:modified xsi:type="dcterms:W3CDTF">2014-08-13T02:59:31Z</dcterms:modified>
</cp:coreProperties>
</file>