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0" r:id="rId6"/>
    <p:sldId id="262" r:id="rId7"/>
    <p:sldId id="264" r:id="rId8"/>
    <p:sldId id="263" r:id="rId9"/>
    <p:sldId id="265" r:id="rId10"/>
    <p:sldId id="269" r:id="rId11"/>
    <p:sldId id="270" r:id="rId12"/>
    <p:sldId id="266" r:id="rId13"/>
    <p:sldId id="273" r:id="rId14"/>
    <p:sldId id="275" r:id="rId15"/>
    <p:sldId id="267" r:id="rId16"/>
    <p:sldId id="272" r:id="rId17"/>
    <p:sldId id="274" r:id="rId18"/>
    <p:sldId id="268" r:id="rId19"/>
    <p:sldId id="271" r:id="rId20"/>
    <p:sldId id="276" r:id="rId21"/>
    <p:sldId id="277" r:id="rId22"/>
    <p:sldId id="278" r:id="rId23"/>
    <p:sldId id="279" r:id="rId24"/>
    <p:sldId id="280" r:id="rId25"/>
    <p:sldId id="283" r:id="rId26"/>
    <p:sldId id="284" r:id="rId27"/>
    <p:sldId id="281" r:id="rId28"/>
    <p:sldId id="285" r:id="rId29"/>
    <p:sldId id="286" r:id="rId30"/>
    <p:sldId id="282" r:id="rId31"/>
    <p:sldId id="287" r:id="rId32"/>
    <p:sldId id="288" r:id="rId33"/>
    <p:sldId id="289" r:id="rId34"/>
    <p:sldId id="293" r:id="rId35"/>
    <p:sldId id="294" r:id="rId36"/>
    <p:sldId id="290" r:id="rId37"/>
    <p:sldId id="295" r:id="rId38"/>
    <p:sldId id="296" r:id="rId39"/>
    <p:sldId id="291" r:id="rId40"/>
    <p:sldId id="300" r:id="rId41"/>
    <p:sldId id="308" r:id="rId42"/>
    <p:sldId id="292" r:id="rId43"/>
    <p:sldId id="304" r:id="rId44"/>
    <p:sldId id="306" r:id="rId45"/>
    <p:sldId id="297" r:id="rId46"/>
    <p:sldId id="303" r:id="rId47"/>
    <p:sldId id="307" r:id="rId48"/>
    <p:sldId id="298" r:id="rId49"/>
    <p:sldId id="301" r:id="rId50"/>
    <p:sldId id="305" r:id="rId51"/>
    <p:sldId id="299" r:id="rId52"/>
    <p:sldId id="302" r:id="rId53"/>
    <p:sldId id="309" r:id="rId54"/>
    <p:sldId id="310" r:id="rId55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2328" y="-10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25570-E9F0-4100-834F-906ECFF89997}" type="datetimeFigureOut">
              <a:rPr lang="es-CO" smtClean="0"/>
              <a:t>12/08/2014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0CF2-DFB1-4F93-8DB4-FAB2C76A677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0710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25570-E9F0-4100-834F-906ECFF89997}" type="datetimeFigureOut">
              <a:rPr lang="es-CO" smtClean="0"/>
              <a:t>12/08/2014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0CF2-DFB1-4F93-8DB4-FAB2C76A677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52470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25570-E9F0-4100-834F-906ECFF89997}" type="datetimeFigureOut">
              <a:rPr lang="es-CO" smtClean="0"/>
              <a:t>12/08/2014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0CF2-DFB1-4F93-8DB4-FAB2C76A677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68827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25570-E9F0-4100-834F-906ECFF89997}" type="datetimeFigureOut">
              <a:rPr lang="es-CO" smtClean="0"/>
              <a:t>12/08/2014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0CF2-DFB1-4F93-8DB4-FAB2C76A677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58680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25570-E9F0-4100-834F-906ECFF89997}" type="datetimeFigureOut">
              <a:rPr lang="es-CO" smtClean="0"/>
              <a:t>12/08/2014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0CF2-DFB1-4F93-8DB4-FAB2C76A677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4087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25570-E9F0-4100-834F-906ECFF89997}" type="datetimeFigureOut">
              <a:rPr lang="es-CO" smtClean="0"/>
              <a:t>12/08/2014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0CF2-DFB1-4F93-8DB4-FAB2C76A677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3633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25570-E9F0-4100-834F-906ECFF89997}" type="datetimeFigureOut">
              <a:rPr lang="es-CO" smtClean="0"/>
              <a:t>12/08/2014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0CF2-DFB1-4F93-8DB4-FAB2C76A677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44477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25570-E9F0-4100-834F-906ECFF89997}" type="datetimeFigureOut">
              <a:rPr lang="es-CO" smtClean="0"/>
              <a:t>12/08/2014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0CF2-DFB1-4F93-8DB4-FAB2C76A677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6859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25570-E9F0-4100-834F-906ECFF89997}" type="datetimeFigureOut">
              <a:rPr lang="es-CO" smtClean="0"/>
              <a:t>12/08/2014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0CF2-DFB1-4F93-8DB4-FAB2C76A677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92534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25570-E9F0-4100-834F-906ECFF89997}" type="datetimeFigureOut">
              <a:rPr lang="es-CO" smtClean="0"/>
              <a:t>12/08/2014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0CF2-DFB1-4F93-8DB4-FAB2C76A677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0351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25570-E9F0-4100-834F-906ECFF89997}" type="datetimeFigureOut">
              <a:rPr lang="es-CO" smtClean="0"/>
              <a:t>12/08/2014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0CF2-DFB1-4F93-8DB4-FAB2C76A677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08040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F93C9D"/>
            </a:gs>
            <a:gs pos="45000">
              <a:schemeClr val="accent5">
                <a:lumMod val="60000"/>
                <a:lumOff val="40000"/>
              </a:schemeClr>
            </a:gs>
            <a:gs pos="95000">
              <a:schemeClr val="accent5">
                <a:lumMod val="40000"/>
                <a:lumOff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25570-E9F0-4100-834F-906ECFF89997}" type="datetimeFigureOut">
              <a:rPr lang="es-CO" smtClean="0"/>
              <a:t>12/08/2014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00CF2-DFB1-4F93-8DB4-FAB2C76A677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68088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gif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gif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gif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gif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gif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slide" Target="slide3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gif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gif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slide" Target="slide4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gif"/><Relationship Id="rId4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slide" Target="slide4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gif"/><Relationship Id="rId4" Type="http://schemas.openxmlformats.org/officeDocument/2006/relationships/image" Target="../media/image3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4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gif"/><Relationship Id="rId4" Type="http://schemas.openxmlformats.org/officeDocument/2006/relationships/image" Target="../media/image3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slide" Target="slide4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gif"/><Relationship Id="rId4" Type="http://schemas.openxmlformats.org/officeDocument/2006/relationships/image" Target="../media/image3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slide" Target="slide5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gif"/><Relationship Id="rId4" Type="http://schemas.openxmlformats.org/officeDocument/2006/relationships/image" Target="../media/image4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gif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es-CO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Vocabulario </a:t>
            </a:r>
            <a:r>
              <a:rPr lang="es-CO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Básico </a:t>
            </a:r>
            <a:r>
              <a:rPr lang="es-CO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s-CO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Ingles</a:t>
            </a:r>
            <a:endParaRPr lang="es-CO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CO" sz="3600" dirty="0" smtClean="0"/>
              <a:t>Leidy Patiño Ortiz</a:t>
            </a:r>
          </a:p>
          <a:p>
            <a:r>
              <a:rPr lang="es-CO" sz="3600" dirty="0" smtClean="0"/>
              <a:t>9°1</a:t>
            </a:r>
            <a:endParaRPr lang="es-CO" sz="3600" dirty="0"/>
          </a:p>
        </p:txBody>
      </p:sp>
    </p:spTree>
    <p:extLst>
      <p:ext uri="{BB962C8B-B14F-4D97-AF65-F5344CB8AC3E}">
        <p14:creationId xmlns:p14="http://schemas.microsoft.com/office/powerpoint/2010/main" val="35006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Fallaste</a:t>
            </a:r>
            <a:endParaRPr lang="es-CO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771" y="2253698"/>
            <a:ext cx="3060457" cy="3218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Flecha derecha">
            <a:hlinkClick r:id="rId3" action="ppaction://hlinksldjump"/>
          </p:cNvPr>
          <p:cNvSpPr/>
          <p:nvPr/>
        </p:nvSpPr>
        <p:spPr>
          <a:xfrm flipH="1">
            <a:off x="755576" y="4149080"/>
            <a:ext cx="1584176" cy="108012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Picture 2" descr="http://es.bloggif.com/tmp/e9c0b1b678c7b2b4280fced13a0b3fb3/text.gif?138406079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4663"/>
            <a:ext cx="5400600" cy="139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38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ADRE LAURA\AppData\Local\Microsoft\Windows\Temporary Internet Files\Content.IE5\0JILUXL7\MC90042447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7516"/>
            <a:ext cx="3496593" cy="327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Flecha derecha">
            <a:hlinkClick r:id="rId3" action="ppaction://hlinksldjump"/>
          </p:cNvPr>
          <p:cNvSpPr/>
          <p:nvPr/>
        </p:nvSpPr>
        <p:spPr>
          <a:xfrm>
            <a:off x="7380312" y="3789040"/>
            <a:ext cx="1080120" cy="1080120"/>
          </a:xfrm>
          <a:prstGeom prst="rightArrow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156232"/>
              </p:ext>
            </p:extLst>
          </p:nvPr>
        </p:nvGraphicFramePr>
        <p:xfrm>
          <a:off x="323528" y="1484784"/>
          <a:ext cx="8424928" cy="375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</a:tblGrid>
              <a:tr h="375816">
                <a:tc>
                  <a:txBody>
                    <a:bodyPr/>
                    <a:lstStyle/>
                    <a:p>
                      <a:r>
                        <a:rPr lang="es-ES" dirty="0" smtClean="0"/>
                        <a:t>1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3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4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6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7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8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9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14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16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17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2" descr="http://es.bloggif.com/tmp/4b4d341945827456674205ea37486bdb/text.gif?138405936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8641"/>
            <a:ext cx="4896544" cy="115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50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Pantaloneta 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50929"/>
            <a:ext cx="4413647" cy="482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 redondeado">
            <a:hlinkClick r:id="rId3" action="ppaction://hlinksldjump"/>
          </p:cNvPr>
          <p:cNvSpPr/>
          <p:nvPr/>
        </p:nvSpPr>
        <p:spPr>
          <a:xfrm>
            <a:off x="6012160" y="2060848"/>
            <a:ext cx="2232248" cy="86409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Shorts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Rectángulo redondeado">
            <a:hlinkClick r:id="rId4" action="ppaction://hlinksldjump"/>
          </p:cNvPr>
          <p:cNvSpPr/>
          <p:nvPr/>
        </p:nvSpPr>
        <p:spPr>
          <a:xfrm>
            <a:off x="6020948" y="3429000"/>
            <a:ext cx="2232248" cy="86409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Pants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Rectángulo redondeado">
            <a:hlinkClick r:id="rId4" action="ppaction://hlinksldjump"/>
          </p:cNvPr>
          <p:cNvSpPr/>
          <p:nvPr/>
        </p:nvSpPr>
        <p:spPr>
          <a:xfrm>
            <a:off x="6012160" y="4808364"/>
            <a:ext cx="2376264" cy="86409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Underpants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://es.bloggif.com/tmp/fc8faff3cea1580ebd7677b8b0b75b89/text.gif?138414698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30" y="404662"/>
            <a:ext cx="5159747" cy="91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97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Fallaste</a:t>
            </a:r>
            <a:endParaRPr lang="es-CO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771" y="2253698"/>
            <a:ext cx="3060457" cy="3218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Flecha derecha">
            <a:hlinkClick r:id="rId3" action="ppaction://hlinksldjump"/>
          </p:cNvPr>
          <p:cNvSpPr/>
          <p:nvPr/>
        </p:nvSpPr>
        <p:spPr>
          <a:xfrm flipH="1">
            <a:off x="755576" y="4149080"/>
            <a:ext cx="1584176" cy="108012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Picture 2" descr="http://es.bloggif.com/tmp/e9c0b1b678c7b2b4280fced13a0b3fb3/text.gif?138406079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4663"/>
            <a:ext cx="5400600" cy="139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46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ADRE LAURA\AppData\Local\Microsoft\Windows\Temporary Internet Files\Content.IE5\0JILUXL7\MC90042447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7516"/>
            <a:ext cx="3496593" cy="327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Flecha derecha">
            <a:hlinkClick r:id="rId3" action="ppaction://hlinksldjump"/>
          </p:cNvPr>
          <p:cNvSpPr/>
          <p:nvPr/>
        </p:nvSpPr>
        <p:spPr>
          <a:xfrm>
            <a:off x="7380312" y="3789040"/>
            <a:ext cx="1080120" cy="1080120"/>
          </a:xfrm>
          <a:prstGeom prst="rightArrow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502429"/>
              </p:ext>
            </p:extLst>
          </p:nvPr>
        </p:nvGraphicFramePr>
        <p:xfrm>
          <a:off x="323528" y="1484784"/>
          <a:ext cx="8424928" cy="375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</a:tblGrid>
              <a:tr h="375816">
                <a:tc>
                  <a:txBody>
                    <a:bodyPr/>
                    <a:lstStyle/>
                    <a:p>
                      <a:r>
                        <a:rPr lang="es-ES" dirty="0" smtClean="0"/>
                        <a:t>1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3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4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6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7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8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9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14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16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17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2" descr="http://es.bloggif.com/tmp/4b4d341945827456674205ea37486bdb/text.gif?138405936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8641"/>
            <a:ext cx="4896544" cy="115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34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Camiseta</a:t>
            </a:r>
            <a:endParaRPr lang="es-ES" dirty="0"/>
          </a:p>
        </p:txBody>
      </p:sp>
      <p:sp>
        <p:nvSpPr>
          <p:cNvPr id="3" name="2 Rectángulo redondeado">
            <a:hlinkClick r:id="rId2" action="ppaction://hlinksldjump"/>
          </p:cNvPr>
          <p:cNvSpPr/>
          <p:nvPr/>
        </p:nvSpPr>
        <p:spPr>
          <a:xfrm>
            <a:off x="6012160" y="5013176"/>
            <a:ext cx="2232248" cy="86409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T-</a:t>
            </a:r>
            <a:r>
              <a:rPr lang="es-CO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shirt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Rectángulo redondeado">
            <a:hlinkClick r:id="rId3" action="ppaction://hlinksldjump"/>
          </p:cNvPr>
          <p:cNvSpPr/>
          <p:nvPr/>
        </p:nvSpPr>
        <p:spPr>
          <a:xfrm>
            <a:off x="6012160" y="3501008"/>
            <a:ext cx="2232248" cy="86409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Blouse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Rectángulo redondeado">
            <a:hlinkClick r:id="rId3" action="ppaction://hlinksldjump"/>
          </p:cNvPr>
          <p:cNvSpPr/>
          <p:nvPr/>
        </p:nvSpPr>
        <p:spPr>
          <a:xfrm>
            <a:off x="6012160" y="2038706"/>
            <a:ext cx="2232248" cy="86409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shirtwaist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3871491" cy="4536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http://es.bloggif.com/tmp/e0185a67a53dd340004c3fecc0a618f5/text.gif?138414694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614" y="467524"/>
            <a:ext cx="3626546" cy="86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05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Fallaste</a:t>
            </a:r>
            <a:endParaRPr lang="es-CO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771" y="2253698"/>
            <a:ext cx="3060457" cy="3218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Flecha derecha">
            <a:hlinkClick r:id="rId3" action="ppaction://hlinksldjump"/>
          </p:cNvPr>
          <p:cNvSpPr/>
          <p:nvPr/>
        </p:nvSpPr>
        <p:spPr>
          <a:xfrm flipH="1">
            <a:off x="755576" y="4149080"/>
            <a:ext cx="1584176" cy="108012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Picture 2" descr="http://es.bloggif.com/tmp/e9c0b1b678c7b2b4280fced13a0b3fb3/text.gif?138406079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4663"/>
            <a:ext cx="5400600" cy="139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47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ADRE LAURA\AppData\Local\Microsoft\Windows\Temporary Internet Files\Content.IE5\0JILUXL7\MC90042447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7516"/>
            <a:ext cx="3496593" cy="327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Flecha derecha">
            <a:hlinkClick r:id="rId3" action="ppaction://hlinksldjump"/>
          </p:cNvPr>
          <p:cNvSpPr/>
          <p:nvPr/>
        </p:nvSpPr>
        <p:spPr>
          <a:xfrm>
            <a:off x="7380312" y="3789040"/>
            <a:ext cx="1080120" cy="1080120"/>
          </a:xfrm>
          <a:prstGeom prst="rightArrow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874540"/>
              </p:ext>
            </p:extLst>
          </p:nvPr>
        </p:nvGraphicFramePr>
        <p:xfrm>
          <a:off x="323528" y="1484784"/>
          <a:ext cx="8424928" cy="375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</a:tblGrid>
              <a:tr h="375816">
                <a:tc>
                  <a:txBody>
                    <a:bodyPr/>
                    <a:lstStyle/>
                    <a:p>
                      <a:r>
                        <a:rPr lang="es-ES" dirty="0" smtClean="0"/>
                        <a:t>1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3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4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5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6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7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8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9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14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16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17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2" descr="http://es.bloggif.com/tmp/4b4d341945827456674205ea37486bdb/text.gif?138405936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8641"/>
            <a:ext cx="4896544" cy="115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2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Vestido</a:t>
            </a:r>
            <a:endParaRPr lang="es-ES" dirty="0"/>
          </a:p>
        </p:txBody>
      </p:sp>
      <p:sp>
        <p:nvSpPr>
          <p:cNvPr id="3" name="2 Rectángulo redondeado">
            <a:hlinkClick r:id="rId2" action="ppaction://hlinksldjump"/>
          </p:cNvPr>
          <p:cNvSpPr/>
          <p:nvPr/>
        </p:nvSpPr>
        <p:spPr>
          <a:xfrm>
            <a:off x="6012160" y="2038706"/>
            <a:ext cx="2232248" cy="86409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Garb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Rectángulo redondeado">
            <a:hlinkClick r:id="rId3" action="ppaction://hlinksldjump"/>
          </p:cNvPr>
          <p:cNvSpPr/>
          <p:nvPr/>
        </p:nvSpPr>
        <p:spPr>
          <a:xfrm>
            <a:off x="6012160" y="3437251"/>
            <a:ext cx="2232248" cy="86409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Dress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Rectángulo redondeado">
            <a:hlinkClick r:id="rId2" action="ppaction://hlinksldjump"/>
          </p:cNvPr>
          <p:cNvSpPr/>
          <p:nvPr/>
        </p:nvSpPr>
        <p:spPr>
          <a:xfrm>
            <a:off x="6012160" y="4831910"/>
            <a:ext cx="2232248" cy="86409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Garment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16297"/>
            <a:ext cx="3744415" cy="450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http://es.bloggif.com/tmp/abc96e2cd7ffa645fcda314db4dbb4d4/text.gif?138414718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958" y="321774"/>
            <a:ext cx="3416202" cy="94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14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Fallaste</a:t>
            </a:r>
            <a:endParaRPr lang="es-CO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771" y="2253698"/>
            <a:ext cx="3060457" cy="3218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Flecha derecha">
            <a:hlinkClick r:id="rId3" action="ppaction://hlinksldjump"/>
          </p:cNvPr>
          <p:cNvSpPr/>
          <p:nvPr/>
        </p:nvSpPr>
        <p:spPr>
          <a:xfrm flipH="1">
            <a:off x="755576" y="4149080"/>
            <a:ext cx="1584176" cy="108012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Picture 2" descr="http://es.bloggif.com/tmp/e9c0b1b678c7b2b4280fced13a0b3fb3/text.gif?138406079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4663"/>
            <a:ext cx="5400600" cy="139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41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6408712" cy="5142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es.bloggif.com/tmp/2aee50f2c76e186473e43b9068ba59e4/text.gif?138394355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84006"/>
            <a:ext cx="654683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83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ADRE LAURA\AppData\Local\Microsoft\Windows\Temporary Internet Files\Content.IE5\0JILUXL7\MC90042447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348880"/>
            <a:ext cx="3690412" cy="345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Flecha derecha">
            <a:hlinkClick r:id="rId3" action="ppaction://hlinksldjump"/>
          </p:cNvPr>
          <p:cNvSpPr/>
          <p:nvPr/>
        </p:nvSpPr>
        <p:spPr>
          <a:xfrm>
            <a:off x="7380312" y="3789040"/>
            <a:ext cx="1080120" cy="1080120"/>
          </a:xfrm>
          <a:prstGeom prst="rightArrow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452905"/>
              </p:ext>
            </p:extLst>
          </p:nvPr>
        </p:nvGraphicFramePr>
        <p:xfrm>
          <a:off x="323528" y="1484784"/>
          <a:ext cx="8424928" cy="375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</a:tblGrid>
              <a:tr h="375816">
                <a:tc>
                  <a:txBody>
                    <a:bodyPr/>
                    <a:lstStyle/>
                    <a:p>
                      <a:r>
                        <a:rPr lang="es-ES" dirty="0" smtClean="0"/>
                        <a:t>1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3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4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5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6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7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8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9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14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16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17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" descr="http://es.bloggif.com/tmp/4b4d341945827456674205ea37486bdb/text.gif?138405936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8641"/>
            <a:ext cx="4896544" cy="115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37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Chaqueta </a:t>
            </a:r>
            <a:endParaRPr lang="es-ES" dirty="0"/>
          </a:p>
        </p:txBody>
      </p:sp>
      <p:sp>
        <p:nvSpPr>
          <p:cNvPr id="3" name="2 Rectángulo redondeado">
            <a:hlinkClick r:id="rId2" action="ppaction://hlinksldjump"/>
          </p:cNvPr>
          <p:cNvSpPr/>
          <p:nvPr/>
        </p:nvSpPr>
        <p:spPr>
          <a:xfrm>
            <a:off x="5987048" y="2038706"/>
            <a:ext cx="2232248" cy="86409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Jacket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Rectángulo redondeado">
            <a:hlinkClick r:id="rId3" action="ppaction://hlinksldjump"/>
          </p:cNvPr>
          <p:cNvSpPr/>
          <p:nvPr/>
        </p:nvSpPr>
        <p:spPr>
          <a:xfrm>
            <a:off x="5987048" y="3418534"/>
            <a:ext cx="2232248" cy="86409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Coat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Rectángulo redondeado">
            <a:hlinkClick r:id="rId3" action="ppaction://hlinksldjump"/>
          </p:cNvPr>
          <p:cNvSpPr/>
          <p:nvPr/>
        </p:nvSpPr>
        <p:spPr>
          <a:xfrm>
            <a:off x="5987048" y="4869160"/>
            <a:ext cx="2232248" cy="86409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Coatee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22682"/>
            <a:ext cx="4536504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http://es.bloggif.com/tmp/4be1d5500afe6cf313d095dc8a6ba31b/text.gif?13841471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0648"/>
            <a:ext cx="5472608" cy="135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99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Fallaste</a:t>
            </a:r>
            <a:endParaRPr lang="es-CO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771" y="2253698"/>
            <a:ext cx="3060457" cy="3218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Flecha derecha">
            <a:hlinkClick r:id="rId3" action="ppaction://hlinksldjump"/>
          </p:cNvPr>
          <p:cNvSpPr/>
          <p:nvPr/>
        </p:nvSpPr>
        <p:spPr>
          <a:xfrm flipH="1">
            <a:off x="755576" y="4149080"/>
            <a:ext cx="1584176" cy="108012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Picture 2" descr="http://es.bloggif.com/tmp/e9c0b1b678c7b2b4280fced13a0b3fb3/text.gif?138406079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4663"/>
            <a:ext cx="5400600" cy="139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61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ADRE LAURA\AppData\Local\Microsoft\Windows\Temporary Internet Files\Content.IE5\0JILUXL7\MC90042447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7516"/>
            <a:ext cx="3496593" cy="327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Flecha derecha">
            <a:hlinkClick r:id="rId3" action="ppaction://hlinksldjump"/>
          </p:cNvPr>
          <p:cNvSpPr/>
          <p:nvPr/>
        </p:nvSpPr>
        <p:spPr>
          <a:xfrm>
            <a:off x="7380312" y="3789040"/>
            <a:ext cx="1080120" cy="1080120"/>
          </a:xfrm>
          <a:prstGeom prst="rightArrow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571647"/>
              </p:ext>
            </p:extLst>
          </p:nvPr>
        </p:nvGraphicFramePr>
        <p:xfrm>
          <a:off x="323528" y="1484784"/>
          <a:ext cx="8424928" cy="375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</a:tblGrid>
              <a:tr h="375816">
                <a:tc>
                  <a:txBody>
                    <a:bodyPr/>
                    <a:lstStyle/>
                    <a:p>
                      <a:r>
                        <a:rPr lang="es-ES" dirty="0" smtClean="0"/>
                        <a:t>1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3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4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5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6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7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8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9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14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16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17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2" descr="http://es.bloggif.com/tmp/4b4d341945827456674205ea37486bdb/text.gif?138405936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8641"/>
            <a:ext cx="4896544" cy="115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49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Bata</a:t>
            </a:r>
            <a:endParaRPr lang="es-ES" dirty="0"/>
          </a:p>
        </p:txBody>
      </p:sp>
      <p:sp>
        <p:nvSpPr>
          <p:cNvPr id="3" name="2 Rectángulo redondeado">
            <a:hlinkClick r:id="rId2" action="ppaction://hlinksldjump"/>
          </p:cNvPr>
          <p:cNvSpPr/>
          <p:nvPr/>
        </p:nvSpPr>
        <p:spPr>
          <a:xfrm>
            <a:off x="6012160" y="2038706"/>
            <a:ext cx="2232248" cy="86409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Dressing</a:t>
            </a:r>
            <a:r>
              <a:rPr lang="es-CO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gown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Rectángulo redondeado">
            <a:hlinkClick r:id="rId3" action="ppaction://hlinksldjump"/>
          </p:cNvPr>
          <p:cNvSpPr/>
          <p:nvPr/>
        </p:nvSpPr>
        <p:spPr>
          <a:xfrm>
            <a:off x="6012160" y="3429000"/>
            <a:ext cx="2232248" cy="86409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Wrapper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Rectángulo redondeado">
            <a:hlinkClick r:id="rId3" action="ppaction://hlinksldjump"/>
          </p:cNvPr>
          <p:cNvSpPr/>
          <p:nvPr/>
        </p:nvSpPr>
        <p:spPr>
          <a:xfrm>
            <a:off x="6012160" y="4941168"/>
            <a:ext cx="2232248" cy="86409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Peignoir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56" y="1297530"/>
            <a:ext cx="4356161" cy="5127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http://es.bloggif.com/tmp/f9bf0762e53f08ad00e37a6aae2efad1/text.gif?138414721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7" y="188640"/>
            <a:ext cx="2748111" cy="110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74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Fallaste</a:t>
            </a:r>
            <a:endParaRPr lang="es-CO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771" y="2253698"/>
            <a:ext cx="3060457" cy="3218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Flecha derecha">
            <a:hlinkClick r:id="rId3" action="ppaction://hlinksldjump"/>
          </p:cNvPr>
          <p:cNvSpPr/>
          <p:nvPr/>
        </p:nvSpPr>
        <p:spPr>
          <a:xfrm flipH="1">
            <a:off x="755576" y="4149080"/>
            <a:ext cx="1584176" cy="108012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Picture 2" descr="http://es.bloggif.com/tmp/e9c0b1b678c7b2b4280fced13a0b3fb3/text.gif?138406079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4663"/>
            <a:ext cx="5400600" cy="139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5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ADRE LAURA\AppData\Local\Microsoft\Windows\Temporary Internet Files\Content.IE5\0JILUXL7\MC90042447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7516"/>
            <a:ext cx="3496593" cy="327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Flecha derecha"/>
          <p:cNvSpPr/>
          <p:nvPr/>
        </p:nvSpPr>
        <p:spPr>
          <a:xfrm>
            <a:off x="7380312" y="3789040"/>
            <a:ext cx="1080120" cy="1080120"/>
          </a:xfrm>
          <a:prstGeom prst="rightArrow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360438"/>
              </p:ext>
            </p:extLst>
          </p:nvPr>
        </p:nvGraphicFramePr>
        <p:xfrm>
          <a:off x="323528" y="1484784"/>
          <a:ext cx="8424928" cy="375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</a:tblGrid>
              <a:tr h="375816">
                <a:tc>
                  <a:txBody>
                    <a:bodyPr/>
                    <a:lstStyle/>
                    <a:p>
                      <a:r>
                        <a:rPr lang="es-ES" dirty="0" smtClean="0"/>
                        <a:t>1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3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4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5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6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7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8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9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14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16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17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" descr="http://es.bloggif.com/tmp/4b4d341945827456674205ea37486bdb/text.gif?138405936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8641"/>
            <a:ext cx="4896544" cy="115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44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Uniforme</a:t>
            </a:r>
            <a:endParaRPr lang="es-ES" dirty="0"/>
          </a:p>
        </p:txBody>
      </p:sp>
      <p:sp>
        <p:nvSpPr>
          <p:cNvPr id="3" name="2 Rectángulo redondeado">
            <a:hlinkClick r:id="rId2" action="ppaction://hlinksldjump"/>
          </p:cNvPr>
          <p:cNvSpPr/>
          <p:nvPr/>
        </p:nvSpPr>
        <p:spPr>
          <a:xfrm>
            <a:off x="6012160" y="2038706"/>
            <a:ext cx="2376264" cy="86409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Regimentals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Rectángulo redondeado">
            <a:hlinkClick r:id="rId2" action="ppaction://hlinksldjump"/>
          </p:cNvPr>
          <p:cNvSpPr/>
          <p:nvPr/>
        </p:nvSpPr>
        <p:spPr>
          <a:xfrm>
            <a:off x="6012160" y="3451999"/>
            <a:ext cx="2232248" cy="86409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Undress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Rectángulo redondeado">
            <a:hlinkClick r:id="rId3" action="ppaction://hlinksldjump"/>
          </p:cNvPr>
          <p:cNvSpPr/>
          <p:nvPr/>
        </p:nvSpPr>
        <p:spPr>
          <a:xfrm>
            <a:off x="6012160" y="4882633"/>
            <a:ext cx="2232248" cy="86409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Uniform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1502797"/>
            <a:ext cx="31623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http://es.bloggif.com/tmp/4474a50d0707d10918be760adb4ab376/text.gif?138414723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2967"/>
            <a:ext cx="5184576" cy="122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58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Fallaste</a:t>
            </a:r>
            <a:endParaRPr lang="es-CO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771" y="2253698"/>
            <a:ext cx="3060457" cy="3218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Flecha derecha">
            <a:hlinkClick r:id="rId3" action="ppaction://hlinksldjump"/>
          </p:cNvPr>
          <p:cNvSpPr/>
          <p:nvPr/>
        </p:nvSpPr>
        <p:spPr>
          <a:xfrm flipH="1">
            <a:off x="755576" y="4149080"/>
            <a:ext cx="1584176" cy="108012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Picture 2" descr="http://es.bloggif.com/tmp/e9c0b1b678c7b2b4280fced13a0b3fb3/text.gif?138406079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4663"/>
            <a:ext cx="5400600" cy="139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04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ADRE LAURA\AppData\Local\Microsoft\Windows\Temporary Internet Files\Content.IE5\0JILUXL7\MC90042447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7516"/>
            <a:ext cx="3496593" cy="327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Flecha derecha">
            <a:hlinkClick r:id="rId3" action="ppaction://hlinksldjump"/>
          </p:cNvPr>
          <p:cNvSpPr/>
          <p:nvPr/>
        </p:nvSpPr>
        <p:spPr>
          <a:xfrm>
            <a:off x="7380312" y="3789040"/>
            <a:ext cx="1080120" cy="1080120"/>
          </a:xfrm>
          <a:prstGeom prst="rightArrow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887929"/>
              </p:ext>
            </p:extLst>
          </p:nvPr>
        </p:nvGraphicFramePr>
        <p:xfrm>
          <a:off x="323528" y="1484784"/>
          <a:ext cx="8424928" cy="375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</a:tblGrid>
              <a:tr h="375816">
                <a:tc>
                  <a:txBody>
                    <a:bodyPr/>
                    <a:lstStyle/>
                    <a:p>
                      <a:r>
                        <a:rPr lang="es-ES" dirty="0" smtClean="0"/>
                        <a:t>1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3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4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5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6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7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8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9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14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16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17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" descr="http://es.bloggif.com/tmp/4b4d341945827456674205ea37486bdb/text.gif?138405936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8641"/>
            <a:ext cx="4896544" cy="115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0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Camisa </a:t>
            </a:r>
            <a:endParaRPr lang="es-CO" dirty="0"/>
          </a:p>
        </p:txBody>
      </p:sp>
      <p:sp>
        <p:nvSpPr>
          <p:cNvPr id="4" name="3 Rectángulo redondeado">
            <a:hlinkClick r:id="rId2" action="ppaction://hlinksldjump"/>
          </p:cNvPr>
          <p:cNvSpPr/>
          <p:nvPr/>
        </p:nvSpPr>
        <p:spPr>
          <a:xfrm>
            <a:off x="6542323" y="3212976"/>
            <a:ext cx="2350158" cy="129614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Shirt</a:t>
            </a:r>
            <a:r>
              <a:rPr lang="es-CO" dirty="0" smtClean="0"/>
              <a:t> </a:t>
            </a:r>
            <a:endParaRPr lang="es-CO" dirty="0"/>
          </a:p>
        </p:txBody>
      </p:sp>
      <p:sp>
        <p:nvSpPr>
          <p:cNvPr id="6" name="5 Rectángulo redondeado">
            <a:hlinkClick r:id="rId3" action="ppaction://hlinksldjump"/>
          </p:cNvPr>
          <p:cNvSpPr/>
          <p:nvPr/>
        </p:nvSpPr>
        <p:spPr>
          <a:xfrm>
            <a:off x="6524601" y="5013176"/>
            <a:ext cx="2367879" cy="129614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Coat</a:t>
            </a:r>
            <a:endParaRPr lang="es-CO" dirty="0"/>
          </a:p>
        </p:txBody>
      </p:sp>
      <p:sp>
        <p:nvSpPr>
          <p:cNvPr id="7" name="6 Rectángulo redondeado">
            <a:hlinkClick r:id="rId3" action="ppaction://hlinksldjump"/>
          </p:cNvPr>
          <p:cNvSpPr/>
          <p:nvPr/>
        </p:nvSpPr>
        <p:spPr>
          <a:xfrm>
            <a:off x="6524600" y="1268302"/>
            <a:ext cx="2367880" cy="129614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T-</a:t>
            </a:r>
            <a:r>
              <a:rPr lang="es-CO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shirt</a:t>
            </a:r>
            <a:r>
              <a:rPr lang="es-CO" dirty="0" smtClean="0"/>
              <a:t> </a:t>
            </a:r>
            <a:endParaRPr lang="es-CO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60848"/>
            <a:ext cx="3951883" cy="395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es.bloggif.com/tmp/b4b9475a19acd0e50e5b18469fcbaeb6/text.gif?138414688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092" y="157331"/>
            <a:ext cx="3672408" cy="111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98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Corbata</a:t>
            </a:r>
            <a:endParaRPr lang="es-ES" dirty="0"/>
          </a:p>
        </p:txBody>
      </p:sp>
      <p:sp>
        <p:nvSpPr>
          <p:cNvPr id="3" name="2 Rectángulo redondeado">
            <a:hlinkClick r:id="rId2" action="ppaction://hlinksldjump"/>
          </p:cNvPr>
          <p:cNvSpPr/>
          <p:nvPr/>
        </p:nvSpPr>
        <p:spPr>
          <a:xfrm>
            <a:off x="6012160" y="2038706"/>
            <a:ext cx="2232248" cy="86409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Tie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Rectángulo redondeado">
            <a:hlinkClick r:id="rId3" action="ppaction://hlinksldjump"/>
          </p:cNvPr>
          <p:cNvSpPr/>
          <p:nvPr/>
        </p:nvSpPr>
        <p:spPr>
          <a:xfrm>
            <a:off x="6012160" y="3487250"/>
            <a:ext cx="2232248" cy="86409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Necktie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Rectángulo redondeado">
            <a:hlinkClick r:id="rId2" action="ppaction://hlinksldjump"/>
          </p:cNvPr>
          <p:cNvSpPr/>
          <p:nvPr/>
        </p:nvSpPr>
        <p:spPr>
          <a:xfrm>
            <a:off x="6012160" y="4864457"/>
            <a:ext cx="2232248" cy="86409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Ligature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40819"/>
            <a:ext cx="4847361" cy="3576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 descr="http://es.bloggif.com/tmp/cd225302a7b91f458998abc65e153987/text.gif?138414740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4907"/>
            <a:ext cx="4896544" cy="133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53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Fallaste</a:t>
            </a:r>
            <a:endParaRPr lang="es-CO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771" y="2253698"/>
            <a:ext cx="3060457" cy="3218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Flecha derecha">
            <a:hlinkClick r:id="rId3" action="ppaction://hlinksldjump"/>
          </p:cNvPr>
          <p:cNvSpPr/>
          <p:nvPr/>
        </p:nvSpPr>
        <p:spPr>
          <a:xfrm flipH="1">
            <a:off x="755576" y="4149080"/>
            <a:ext cx="1584176" cy="108012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Picture 2" descr="http://es.bloggif.com/tmp/e9c0b1b678c7b2b4280fced13a0b3fb3/text.gif?138406079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4663"/>
            <a:ext cx="5400600" cy="139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96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ADRE LAURA\AppData\Local\Microsoft\Windows\Temporary Internet Files\Content.IE5\0JILUXL7\MC90042447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7516"/>
            <a:ext cx="3496593" cy="327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Flecha derecha">
            <a:hlinkClick r:id="rId3" action="ppaction://hlinksldjump"/>
          </p:cNvPr>
          <p:cNvSpPr/>
          <p:nvPr/>
        </p:nvSpPr>
        <p:spPr>
          <a:xfrm>
            <a:off x="7380312" y="3789040"/>
            <a:ext cx="1080120" cy="1080120"/>
          </a:xfrm>
          <a:prstGeom prst="rightArrow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908924"/>
              </p:ext>
            </p:extLst>
          </p:nvPr>
        </p:nvGraphicFramePr>
        <p:xfrm>
          <a:off x="323528" y="1484784"/>
          <a:ext cx="8424928" cy="375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</a:tblGrid>
              <a:tr h="375816">
                <a:tc>
                  <a:txBody>
                    <a:bodyPr/>
                    <a:lstStyle/>
                    <a:p>
                      <a:r>
                        <a:rPr lang="es-ES" dirty="0" smtClean="0"/>
                        <a:t>1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3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4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5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6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7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8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9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10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14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16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17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" descr="http://es.bloggif.com/tmp/4b4d341945827456674205ea37486bdb/text.gif?138405936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8641"/>
            <a:ext cx="4896544" cy="115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80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Zapato</a:t>
            </a:r>
            <a:endParaRPr lang="es-ES" dirty="0"/>
          </a:p>
        </p:txBody>
      </p:sp>
      <p:sp>
        <p:nvSpPr>
          <p:cNvPr id="3" name="2 Rectángulo redondeado">
            <a:hlinkClick r:id="rId2" action="ppaction://hlinksldjump"/>
          </p:cNvPr>
          <p:cNvSpPr/>
          <p:nvPr/>
        </p:nvSpPr>
        <p:spPr>
          <a:xfrm>
            <a:off x="6012160" y="2038706"/>
            <a:ext cx="2232248" cy="86409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Shoe</a:t>
            </a:r>
            <a:r>
              <a:rPr lang="es-C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leather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Rectángulo redondeado">
            <a:hlinkClick r:id="rId3" action="ppaction://hlinksldjump"/>
          </p:cNvPr>
          <p:cNvSpPr/>
          <p:nvPr/>
        </p:nvSpPr>
        <p:spPr>
          <a:xfrm>
            <a:off x="6012160" y="3487250"/>
            <a:ext cx="2232248" cy="86409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Shoe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Rectángulo redondeado">
            <a:hlinkClick r:id="rId2" action="ppaction://hlinksldjump"/>
          </p:cNvPr>
          <p:cNvSpPr/>
          <p:nvPr/>
        </p:nvSpPr>
        <p:spPr>
          <a:xfrm>
            <a:off x="6012160" y="4864457"/>
            <a:ext cx="2232248" cy="86409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Tennis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35" y="1772816"/>
            <a:ext cx="5349165" cy="468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 descr="http://es.bloggif.com/tmp/d4e49b9e7384aa68946117b9f97949ae/text.gif?138414739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595" y="332656"/>
            <a:ext cx="4248472" cy="122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03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Fallaste</a:t>
            </a:r>
            <a:endParaRPr lang="es-CO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771" y="2253698"/>
            <a:ext cx="3060457" cy="3218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Flecha derecha">
            <a:hlinkClick r:id="rId3" action="ppaction://hlinksldjump"/>
          </p:cNvPr>
          <p:cNvSpPr/>
          <p:nvPr/>
        </p:nvSpPr>
        <p:spPr>
          <a:xfrm flipH="1">
            <a:off x="755576" y="4149080"/>
            <a:ext cx="1584176" cy="108012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Picture 2" descr="http://es.bloggif.com/tmp/e9c0b1b678c7b2b4280fced13a0b3fb3/text.gif?138406079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4663"/>
            <a:ext cx="5400600" cy="139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13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ADRE LAURA\AppData\Local\Microsoft\Windows\Temporary Internet Files\Content.IE5\0JILUXL7\MC90042447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7516"/>
            <a:ext cx="3496593" cy="327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Flecha derecha">
            <a:hlinkClick r:id="rId3" action="ppaction://hlinksldjump"/>
          </p:cNvPr>
          <p:cNvSpPr/>
          <p:nvPr/>
        </p:nvSpPr>
        <p:spPr>
          <a:xfrm>
            <a:off x="7380312" y="3789040"/>
            <a:ext cx="1080120" cy="1080120"/>
          </a:xfrm>
          <a:prstGeom prst="rightArrow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991817"/>
              </p:ext>
            </p:extLst>
          </p:nvPr>
        </p:nvGraphicFramePr>
        <p:xfrm>
          <a:off x="323528" y="1484784"/>
          <a:ext cx="8424928" cy="375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</a:tblGrid>
              <a:tr h="375816">
                <a:tc>
                  <a:txBody>
                    <a:bodyPr/>
                    <a:lstStyle/>
                    <a:p>
                      <a:r>
                        <a:rPr lang="es-ES" dirty="0" smtClean="0"/>
                        <a:t>1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3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4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5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6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7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8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9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10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11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14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16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17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2" descr="http://es.bloggif.com/tmp/4b4d341945827456674205ea37486bdb/text.gif?138405936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8641"/>
            <a:ext cx="4896544" cy="115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68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Medias</a:t>
            </a:r>
            <a:endParaRPr lang="es-ES" dirty="0"/>
          </a:p>
        </p:txBody>
      </p:sp>
      <p:sp>
        <p:nvSpPr>
          <p:cNvPr id="3" name="2 Rectángulo redondeado">
            <a:hlinkClick r:id="rId2" action="ppaction://hlinksldjump"/>
          </p:cNvPr>
          <p:cNvSpPr/>
          <p:nvPr/>
        </p:nvSpPr>
        <p:spPr>
          <a:xfrm>
            <a:off x="6012160" y="2038706"/>
            <a:ext cx="2232248" cy="86409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Socks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Rectángulo redondeado">
            <a:hlinkClick r:id="rId3" action="ppaction://hlinksldjump"/>
          </p:cNvPr>
          <p:cNvSpPr/>
          <p:nvPr/>
        </p:nvSpPr>
        <p:spPr>
          <a:xfrm>
            <a:off x="6012160" y="3487250"/>
            <a:ext cx="2232248" cy="86409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Tights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Rectángulo redondeado">
            <a:hlinkClick r:id="rId3" action="ppaction://hlinksldjump"/>
          </p:cNvPr>
          <p:cNvSpPr/>
          <p:nvPr/>
        </p:nvSpPr>
        <p:spPr>
          <a:xfrm>
            <a:off x="6012160" y="4864457"/>
            <a:ext cx="2232248" cy="86409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Hose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32" y="1844824"/>
            <a:ext cx="5525832" cy="415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 descr="http://es.bloggif.com/tmp/a1c879430ac14a5bd44c6cb00486f6e3/text.gif?13841474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617" y="380768"/>
            <a:ext cx="3604420" cy="112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67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Fallaste</a:t>
            </a:r>
            <a:endParaRPr lang="es-CO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771" y="2253698"/>
            <a:ext cx="3060457" cy="3218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Flecha derecha">
            <a:hlinkClick r:id="rId3" action="ppaction://hlinksldjump"/>
          </p:cNvPr>
          <p:cNvSpPr/>
          <p:nvPr/>
        </p:nvSpPr>
        <p:spPr>
          <a:xfrm flipH="1">
            <a:off x="755576" y="4149080"/>
            <a:ext cx="1584176" cy="108012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Picture 2" descr="http://es.bloggif.com/tmp/e9c0b1b678c7b2b4280fced13a0b3fb3/text.gif?138406079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4663"/>
            <a:ext cx="5400600" cy="139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04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ADRE LAURA\AppData\Local\Microsoft\Windows\Temporary Internet Files\Content.IE5\0JILUXL7\MC90042447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7516"/>
            <a:ext cx="3496593" cy="327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Flecha derecha">
            <a:hlinkClick r:id="rId3" action="ppaction://hlinksldjump"/>
          </p:cNvPr>
          <p:cNvSpPr/>
          <p:nvPr/>
        </p:nvSpPr>
        <p:spPr>
          <a:xfrm>
            <a:off x="7380312" y="3789040"/>
            <a:ext cx="1080120" cy="1080120"/>
          </a:xfrm>
          <a:prstGeom prst="rightArrow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392965"/>
              </p:ext>
            </p:extLst>
          </p:nvPr>
        </p:nvGraphicFramePr>
        <p:xfrm>
          <a:off x="323528" y="1484784"/>
          <a:ext cx="8424928" cy="375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</a:tblGrid>
              <a:tr h="375816">
                <a:tc>
                  <a:txBody>
                    <a:bodyPr/>
                    <a:lstStyle/>
                    <a:p>
                      <a:r>
                        <a:rPr lang="es-ES" dirty="0" smtClean="0"/>
                        <a:t>1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3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4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5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6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7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8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9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10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11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12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14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16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17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" descr="http://es.bloggif.com/tmp/4b4d341945827456674205ea37486bdb/text.gif?138405936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8641"/>
            <a:ext cx="4896544" cy="115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51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Falda</a:t>
            </a:r>
            <a:endParaRPr lang="es-ES" dirty="0"/>
          </a:p>
        </p:txBody>
      </p:sp>
      <p:sp>
        <p:nvSpPr>
          <p:cNvPr id="3" name="2 Rectángulo redondeado">
            <a:hlinkClick r:id="rId2" action="ppaction://hlinksldjump"/>
          </p:cNvPr>
          <p:cNvSpPr/>
          <p:nvPr/>
        </p:nvSpPr>
        <p:spPr>
          <a:xfrm>
            <a:off x="6012160" y="2038706"/>
            <a:ext cx="2232248" cy="86409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Slope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Rectángulo redondeado">
            <a:hlinkClick r:id="rId2" action="ppaction://hlinksldjump"/>
          </p:cNvPr>
          <p:cNvSpPr/>
          <p:nvPr/>
        </p:nvSpPr>
        <p:spPr>
          <a:xfrm>
            <a:off x="6012160" y="3487250"/>
            <a:ext cx="2232248" cy="86409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Lap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Rectángulo redondeado">
            <a:hlinkClick r:id="rId3" action="ppaction://hlinksldjump"/>
          </p:cNvPr>
          <p:cNvSpPr/>
          <p:nvPr/>
        </p:nvSpPr>
        <p:spPr>
          <a:xfrm>
            <a:off x="6012160" y="4864457"/>
            <a:ext cx="2232248" cy="86409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Skirt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s://encrypted-tbn0.gstatic.com/images?q=tbn:ANd9GcT5Dh0lYgCmtYwIB2Ka-ZY7qr3JW1s7hNXKWvXWcxXRKD9Qfyeq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432" y="2038705"/>
            <a:ext cx="3808631" cy="368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://es.bloggif.com/tmp/3aef9b244fb3bdfc7373b85c4091c6bc/text.gif?138414742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0648"/>
            <a:ext cx="300963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22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DRE LAURA\AppData\Local\Microsoft\Windows\Temporary Internet Files\Content.IE5\4LZ44M91\MC90042448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204864"/>
            <a:ext cx="3055590" cy="322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Flecha derecha">
            <a:hlinkClick r:id="rId3" action="ppaction://hlinksldjump"/>
          </p:cNvPr>
          <p:cNvSpPr/>
          <p:nvPr/>
        </p:nvSpPr>
        <p:spPr>
          <a:xfrm flipH="1">
            <a:off x="1259632" y="4293096"/>
            <a:ext cx="1248493" cy="116290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3074" name="Picture 2" descr="http://es.bloggif.com/tmp/e9c0b1b678c7b2b4280fced13a0b3fb3/text.gif?138406079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4663"/>
            <a:ext cx="5400600" cy="139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67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Fallaste</a:t>
            </a:r>
            <a:endParaRPr lang="es-CO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771" y="2253698"/>
            <a:ext cx="3060457" cy="3218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Flecha derecha">
            <a:hlinkClick r:id="rId3" action="ppaction://hlinksldjump"/>
          </p:cNvPr>
          <p:cNvSpPr/>
          <p:nvPr/>
        </p:nvSpPr>
        <p:spPr>
          <a:xfrm flipH="1">
            <a:off x="755576" y="4149080"/>
            <a:ext cx="1584176" cy="108012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Picture 2" descr="http://es.bloggif.com/tmp/e9c0b1b678c7b2b4280fced13a0b3fb3/text.gif?138406079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4663"/>
            <a:ext cx="5400600" cy="139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78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ADRE LAURA\AppData\Local\Microsoft\Windows\Temporary Internet Files\Content.IE5\0JILUXL7\MC90042447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7516"/>
            <a:ext cx="3496593" cy="327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Flecha derecha">
            <a:hlinkClick r:id="rId3" action="ppaction://hlinksldjump"/>
          </p:cNvPr>
          <p:cNvSpPr/>
          <p:nvPr/>
        </p:nvSpPr>
        <p:spPr>
          <a:xfrm>
            <a:off x="7380312" y="3789040"/>
            <a:ext cx="1080120" cy="1080120"/>
          </a:xfrm>
          <a:prstGeom prst="rightArrow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275012"/>
              </p:ext>
            </p:extLst>
          </p:nvPr>
        </p:nvGraphicFramePr>
        <p:xfrm>
          <a:off x="323528" y="1484784"/>
          <a:ext cx="8424928" cy="375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</a:tblGrid>
              <a:tr h="375816">
                <a:tc>
                  <a:txBody>
                    <a:bodyPr/>
                    <a:lstStyle/>
                    <a:p>
                      <a:r>
                        <a:rPr lang="es-ES" dirty="0" smtClean="0"/>
                        <a:t>1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3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4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5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6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7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8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9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10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11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12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13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14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16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17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" descr="http://es.bloggif.com/tmp/4b4d341945827456674205ea37486bdb/text.gif?138405936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8641"/>
            <a:ext cx="4896544" cy="115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67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Bota</a:t>
            </a:r>
            <a:endParaRPr lang="es-ES" dirty="0"/>
          </a:p>
        </p:txBody>
      </p:sp>
      <p:sp>
        <p:nvSpPr>
          <p:cNvPr id="3" name="2 Rectángulo redondeado">
            <a:hlinkClick r:id="rId2" action="ppaction://hlinksldjump"/>
          </p:cNvPr>
          <p:cNvSpPr/>
          <p:nvPr/>
        </p:nvSpPr>
        <p:spPr>
          <a:xfrm>
            <a:off x="6012160" y="2038706"/>
            <a:ext cx="2232248" cy="86409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Boot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Rectángulo redondeado">
            <a:hlinkClick r:id="rId3" action="ppaction://hlinksldjump"/>
          </p:cNvPr>
          <p:cNvSpPr/>
          <p:nvPr/>
        </p:nvSpPr>
        <p:spPr>
          <a:xfrm>
            <a:off x="6012160" y="3487250"/>
            <a:ext cx="2232248" cy="86409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Bootee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Rectángulo redondeado">
            <a:hlinkClick r:id="rId3" action="ppaction://hlinksldjump"/>
          </p:cNvPr>
          <p:cNvSpPr/>
          <p:nvPr/>
        </p:nvSpPr>
        <p:spPr>
          <a:xfrm>
            <a:off x="6012160" y="4864457"/>
            <a:ext cx="2232248" cy="86409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Skate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39664"/>
            <a:ext cx="4228678" cy="4159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 descr="http://es.bloggif.com/tmp/0ed52aeeca10899d7c6bd7a8bf854ed6/text.gif?138414761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60648"/>
            <a:ext cx="3020934" cy="121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03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Fallaste</a:t>
            </a:r>
            <a:endParaRPr lang="es-CO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771" y="2253698"/>
            <a:ext cx="3060457" cy="3218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Flecha derecha">
            <a:hlinkClick r:id="rId3" action="ppaction://hlinksldjump"/>
          </p:cNvPr>
          <p:cNvSpPr/>
          <p:nvPr/>
        </p:nvSpPr>
        <p:spPr>
          <a:xfrm flipH="1">
            <a:off x="755576" y="4149080"/>
            <a:ext cx="1584176" cy="108012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Picture 2" descr="http://es.bloggif.com/tmp/e9c0b1b678c7b2b4280fced13a0b3fb3/text.gif?138406079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4663"/>
            <a:ext cx="5400600" cy="139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61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ADRE LAURA\AppData\Local\Microsoft\Windows\Temporary Internet Files\Content.IE5\0JILUXL7\MC90042447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7516"/>
            <a:ext cx="3496593" cy="327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Flecha derecha">
            <a:hlinkClick r:id="rId3" action="ppaction://hlinksldjump"/>
          </p:cNvPr>
          <p:cNvSpPr/>
          <p:nvPr/>
        </p:nvSpPr>
        <p:spPr>
          <a:xfrm>
            <a:off x="7380312" y="3789040"/>
            <a:ext cx="1080120" cy="1080120"/>
          </a:xfrm>
          <a:prstGeom prst="rightArrow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518028"/>
              </p:ext>
            </p:extLst>
          </p:nvPr>
        </p:nvGraphicFramePr>
        <p:xfrm>
          <a:off x="323528" y="1484784"/>
          <a:ext cx="8424928" cy="375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</a:tblGrid>
              <a:tr h="375816">
                <a:tc>
                  <a:txBody>
                    <a:bodyPr/>
                    <a:lstStyle/>
                    <a:p>
                      <a:r>
                        <a:rPr lang="es-ES" dirty="0" smtClean="0"/>
                        <a:t>1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3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4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5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6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7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8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9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10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11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12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13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14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16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17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" descr="http://es.bloggif.com/tmp/4b4d341945827456674205ea37486bdb/text.gif?138405936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8641"/>
            <a:ext cx="4896544" cy="115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14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Pantufla</a:t>
            </a:r>
            <a:endParaRPr lang="es-ES" dirty="0"/>
          </a:p>
        </p:txBody>
      </p:sp>
      <p:sp>
        <p:nvSpPr>
          <p:cNvPr id="3" name="2 Rectángulo redondeado">
            <a:hlinkClick r:id="rId2" action="ppaction://hlinksldjump"/>
          </p:cNvPr>
          <p:cNvSpPr/>
          <p:nvPr/>
        </p:nvSpPr>
        <p:spPr>
          <a:xfrm>
            <a:off x="6012160" y="2038706"/>
            <a:ext cx="2232248" cy="86409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Mule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Rectángulo redondeado">
            <a:hlinkClick r:id="rId3" action="ppaction://hlinksldjump"/>
          </p:cNvPr>
          <p:cNvSpPr/>
          <p:nvPr/>
        </p:nvSpPr>
        <p:spPr>
          <a:xfrm>
            <a:off x="6012160" y="3487250"/>
            <a:ext cx="2232248" cy="86409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Slipper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Rectángulo redondeado">
            <a:hlinkClick r:id="rId2" action="ppaction://hlinksldjump"/>
          </p:cNvPr>
          <p:cNvSpPr/>
          <p:nvPr/>
        </p:nvSpPr>
        <p:spPr>
          <a:xfrm>
            <a:off x="6012160" y="4864457"/>
            <a:ext cx="2232248" cy="86409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Sleeper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38706"/>
            <a:ext cx="4761881" cy="368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 descr="http://es.bloggif.com/tmp/ecf5881bc292f30fc43d696ab23e9999/text.gif?138414763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04056"/>
            <a:ext cx="4197329" cy="106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69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Fallaste</a:t>
            </a:r>
            <a:endParaRPr lang="es-CO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771" y="2253698"/>
            <a:ext cx="3060457" cy="3218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Flecha derecha">
            <a:hlinkClick r:id="rId3" action="ppaction://hlinksldjump"/>
          </p:cNvPr>
          <p:cNvSpPr/>
          <p:nvPr/>
        </p:nvSpPr>
        <p:spPr>
          <a:xfrm flipH="1">
            <a:off x="755576" y="4149080"/>
            <a:ext cx="1584176" cy="108012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Picture 2" descr="http://es.bloggif.com/tmp/e9c0b1b678c7b2b4280fced13a0b3fb3/text.gif?138406079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4663"/>
            <a:ext cx="5400600" cy="139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51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ADRE LAURA\AppData\Local\Microsoft\Windows\Temporary Internet Files\Content.IE5\0JILUXL7\MC90042447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7516"/>
            <a:ext cx="3496593" cy="327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Flecha derecha">
            <a:hlinkClick r:id="rId3" action="ppaction://hlinksldjump"/>
          </p:cNvPr>
          <p:cNvSpPr/>
          <p:nvPr/>
        </p:nvSpPr>
        <p:spPr>
          <a:xfrm>
            <a:off x="7380312" y="3789040"/>
            <a:ext cx="1080120" cy="1080120"/>
          </a:xfrm>
          <a:prstGeom prst="rightArrow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898203"/>
              </p:ext>
            </p:extLst>
          </p:nvPr>
        </p:nvGraphicFramePr>
        <p:xfrm>
          <a:off x="323528" y="1484784"/>
          <a:ext cx="8424928" cy="375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</a:tblGrid>
              <a:tr h="375816">
                <a:tc>
                  <a:txBody>
                    <a:bodyPr/>
                    <a:lstStyle/>
                    <a:p>
                      <a:r>
                        <a:rPr lang="es-ES" dirty="0" smtClean="0"/>
                        <a:t>1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3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4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5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6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7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8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9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10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11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12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13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14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15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16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17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" descr="http://es.bloggif.com/tmp/4b4d341945827456674205ea37486bdb/text.gif?138405936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8641"/>
            <a:ext cx="4896544" cy="115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53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Tenis </a:t>
            </a:r>
            <a:endParaRPr lang="es-ES" dirty="0"/>
          </a:p>
        </p:txBody>
      </p:sp>
      <p:sp>
        <p:nvSpPr>
          <p:cNvPr id="3" name="2 Rectángulo redondeado">
            <a:hlinkClick r:id="rId2" action="ppaction://hlinksldjump"/>
          </p:cNvPr>
          <p:cNvSpPr/>
          <p:nvPr/>
        </p:nvSpPr>
        <p:spPr>
          <a:xfrm>
            <a:off x="6012160" y="2038706"/>
            <a:ext cx="2232248" cy="86409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Sneakers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Rectángulo redondeado">
            <a:hlinkClick r:id="rId2" action="ppaction://hlinksldjump"/>
          </p:cNvPr>
          <p:cNvSpPr/>
          <p:nvPr/>
        </p:nvSpPr>
        <p:spPr>
          <a:xfrm>
            <a:off x="6012160" y="3487250"/>
            <a:ext cx="2232248" cy="86409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Tennis</a:t>
            </a:r>
            <a:r>
              <a:rPr lang="es-C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shoes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Rectángulo redondeado">
            <a:hlinkClick r:id="rId3" action="ppaction://hlinksldjump"/>
          </p:cNvPr>
          <p:cNvSpPr/>
          <p:nvPr/>
        </p:nvSpPr>
        <p:spPr>
          <a:xfrm>
            <a:off x="6012160" y="4864457"/>
            <a:ext cx="2232248" cy="86409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Tennis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38706"/>
            <a:ext cx="5169445" cy="368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 descr="http://es.bloggif.com/tmp/3eadaf2f398ea0bdbb86ffc2a9292ffc/text.gif?138414766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206" y="260648"/>
            <a:ext cx="3342775" cy="133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23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Fallaste</a:t>
            </a:r>
            <a:endParaRPr lang="es-CO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771" y="2253698"/>
            <a:ext cx="3060457" cy="3218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Flecha derecha">
            <a:hlinkClick r:id="rId3" action="ppaction://hlinksldjump"/>
          </p:cNvPr>
          <p:cNvSpPr/>
          <p:nvPr/>
        </p:nvSpPr>
        <p:spPr>
          <a:xfrm flipH="1">
            <a:off x="755576" y="4149080"/>
            <a:ext cx="1584176" cy="108012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Picture 2" descr="http://es.bloggif.com/tmp/e9c0b1b678c7b2b4280fced13a0b3fb3/text.gif?138406079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4663"/>
            <a:ext cx="5400600" cy="139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50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512162"/>
            <a:ext cx="3499407" cy="3273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Flecha derecha">
            <a:hlinkClick r:id="rId3" action="ppaction://hlinksldjump"/>
          </p:cNvPr>
          <p:cNvSpPr/>
          <p:nvPr/>
        </p:nvSpPr>
        <p:spPr>
          <a:xfrm>
            <a:off x="6660232" y="4149080"/>
            <a:ext cx="1584176" cy="1152128"/>
          </a:xfrm>
          <a:prstGeom prst="rightArrow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86891"/>
              </p:ext>
            </p:extLst>
          </p:nvPr>
        </p:nvGraphicFramePr>
        <p:xfrm>
          <a:off x="395536" y="1556792"/>
          <a:ext cx="8424928" cy="375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</a:tblGrid>
              <a:tr h="375816">
                <a:tc>
                  <a:txBody>
                    <a:bodyPr/>
                    <a:lstStyle/>
                    <a:p>
                      <a:r>
                        <a:rPr lang="es-ES" dirty="0" smtClean="0"/>
                        <a:t>1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4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6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7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8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9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14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16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17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http://es.bloggif.com/tmp/4b4d341945827456674205ea37486bdb/text.gif?138405936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8641"/>
            <a:ext cx="4896544" cy="115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38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ADRE LAURA\AppData\Local\Microsoft\Windows\Temporary Internet Files\Content.IE5\0JILUXL7\MC90042447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7516"/>
            <a:ext cx="3496593" cy="327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Flecha derecha">
            <a:hlinkClick r:id="rId3" action="ppaction://hlinksldjump"/>
          </p:cNvPr>
          <p:cNvSpPr/>
          <p:nvPr/>
        </p:nvSpPr>
        <p:spPr>
          <a:xfrm>
            <a:off x="7380312" y="3789040"/>
            <a:ext cx="1080120" cy="1080120"/>
          </a:xfrm>
          <a:prstGeom prst="rightArrow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858235"/>
              </p:ext>
            </p:extLst>
          </p:nvPr>
        </p:nvGraphicFramePr>
        <p:xfrm>
          <a:off x="323528" y="1484784"/>
          <a:ext cx="8424928" cy="375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</a:tblGrid>
              <a:tr h="375816">
                <a:tc>
                  <a:txBody>
                    <a:bodyPr/>
                    <a:lstStyle/>
                    <a:p>
                      <a:r>
                        <a:rPr lang="es-ES" dirty="0" smtClean="0"/>
                        <a:t>1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3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4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5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6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7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8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9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10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11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12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13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14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15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16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17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" descr="http://es.bloggif.com/tmp/4b4d341945827456674205ea37486bdb/text.gif?138405936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8641"/>
            <a:ext cx="4896544" cy="115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50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Sombrero </a:t>
            </a:r>
            <a:endParaRPr lang="es-ES" dirty="0"/>
          </a:p>
        </p:txBody>
      </p:sp>
      <p:sp>
        <p:nvSpPr>
          <p:cNvPr id="3" name="2 Rectángulo redondeado">
            <a:hlinkClick r:id="rId2" action="ppaction://hlinksldjump"/>
          </p:cNvPr>
          <p:cNvSpPr/>
          <p:nvPr/>
        </p:nvSpPr>
        <p:spPr>
          <a:xfrm>
            <a:off x="6012160" y="2038706"/>
            <a:ext cx="2232248" cy="86409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Rectángulo redondeado">
            <a:hlinkClick r:id="rId3" action="ppaction://hlinksldjump"/>
          </p:cNvPr>
          <p:cNvSpPr/>
          <p:nvPr/>
        </p:nvSpPr>
        <p:spPr>
          <a:xfrm>
            <a:off x="5988782" y="3487250"/>
            <a:ext cx="2232248" cy="86409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Rectángulo redondeado">
            <a:hlinkClick r:id="rId2" action="ppaction://hlinksldjump"/>
          </p:cNvPr>
          <p:cNvSpPr/>
          <p:nvPr/>
        </p:nvSpPr>
        <p:spPr>
          <a:xfrm>
            <a:off x="6012160" y="4864457"/>
            <a:ext cx="2232248" cy="86409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Bonnet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38705"/>
            <a:ext cx="4032448" cy="368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 descr="http://es.bloggif.com/tmp/bac15406f692afd174c64bfbd0ac943b/text.gif?138414764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5672"/>
            <a:ext cx="4960739" cy="115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05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Fallaste</a:t>
            </a:r>
            <a:endParaRPr lang="es-CO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771" y="2253698"/>
            <a:ext cx="3060457" cy="3218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Flecha derecha">
            <a:hlinkClick r:id="rId3" action="ppaction://hlinksldjump"/>
          </p:cNvPr>
          <p:cNvSpPr/>
          <p:nvPr/>
        </p:nvSpPr>
        <p:spPr>
          <a:xfrm flipH="1">
            <a:off x="755576" y="4149080"/>
            <a:ext cx="1584176" cy="108012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Picture 2" descr="http://es.bloggif.com/tmp/e9c0b1b678c7b2b4280fced13a0b3fb3/text.gif?138406079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4663"/>
            <a:ext cx="5400600" cy="139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28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ADRE LAURA\AppData\Local\Microsoft\Windows\Temporary Internet Files\Content.IE5\0JILUXL7\MC90042447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7516"/>
            <a:ext cx="3496593" cy="327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Flecha derecha">
            <a:hlinkClick r:id="rId3" action="ppaction://hlinksldjump"/>
          </p:cNvPr>
          <p:cNvSpPr/>
          <p:nvPr/>
        </p:nvSpPr>
        <p:spPr>
          <a:xfrm>
            <a:off x="7380312" y="3789040"/>
            <a:ext cx="1080120" cy="1080120"/>
          </a:xfrm>
          <a:prstGeom prst="rightArrow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501076"/>
              </p:ext>
            </p:extLst>
          </p:nvPr>
        </p:nvGraphicFramePr>
        <p:xfrm>
          <a:off x="323528" y="1484784"/>
          <a:ext cx="8424928" cy="375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</a:tblGrid>
              <a:tr h="375816">
                <a:tc>
                  <a:txBody>
                    <a:bodyPr/>
                    <a:lstStyle/>
                    <a:p>
                      <a:r>
                        <a:rPr lang="es-ES" dirty="0" smtClean="0"/>
                        <a:t>1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3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4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5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6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7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8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9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10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11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12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13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14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15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16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17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http://es.bloggif.com/tmp/4b4d341945827456674205ea37486bdb/text.gif?138405936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8641"/>
            <a:ext cx="4896544" cy="115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60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20888"/>
            <a:ext cx="38100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http://es.bloggif.com/tmp/c05dd63ea3cc7e909416ac4c89d11689/text.gif?138410273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6977569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74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Pantalón  </a:t>
            </a:r>
            <a:endParaRPr lang="es-CO" dirty="0"/>
          </a:p>
        </p:txBody>
      </p:sp>
      <p:sp>
        <p:nvSpPr>
          <p:cNvPr id="4" name="3 Rectángulo redondeado">
            <a:hlinkClick r:id="rId2" action="ppaction://hlinksldjump"/>
          </p:cNvPr>
          <p:cNvSpPr/>
          <p:nvPr/>
        </p:nvSpPr>
        <p:spPr>
          <a:xfrm>
            <a:off x="6542323" y="3212976"/>
            <a:ext cx="2350158" cy="129614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skirt</a:t>
            </a:r>
            <a:r>
              <a:rPr lang="es-CO" dirty="0" smtClean="0"/>
              <a:t> </a:t>
            </a:r>
            <a:endParaRPr lang="es-CO" dirty="0"/>
          </a:p>
        </p:txBody>
      </p:sp>
      <p:sp>
        <p:nvSpPr>
          <p:cNvPr id="6" name="5 Rectángulo redondeado">
            <a:hlinkClick r:id="rId2" action="ppaction://hlinksldjump"/>
          </p:cNvPr>
          <p:cNvSpPr/>
          <p:nvPr/>
        </p:nvSpPr>
        <p:spPr>
          <a:xfrm>
            <a:off x="6524601" y="5013176"/>
            <a:ext cx="2367879" cy="129614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Shorts</a:t>
            </a:r>
            <a:r>
              <a:rPr lang="es-CO" dirty="0" smtClean="0"/>
              <a:t> </a:t>
            </a:r>
            <a:endParaRPr lang="es-CO" dirty="0"/>
          </a:p>
        </p:txBody>
      </p:sp>
      <p:sp>
        <p:nvSpPr>
          <p:cNvPr id="7" name="6 Rectángulo redondeado">
            <a:hlinkClick r:id="rId3" action="ppaction://hlinksldjump"/>
          </p:cNvPr>
          <p:cNvSpPr/>
          <p:nvPr/>
        </p:nvSpPr>
        <p:spPr>
          <a:xfrm>
            <a:off x="6524601" y="1268760"/>
            <a:ext cx="2367880" cy="129614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Pants</a:t>
            </a:r>
            <a:r>
              <a:rPr lang="es-CO" dirty="0" smtClean="0"/>
              <a:t> </a:t>
            </a:r>
            <a:endParaRPr lang="es-C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9"/>
            <a:ext cx="5112568" cy="484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es.bloggif.com/tmp/984ac99ab9c8af935ce709d490fc3dcd/text.gif?13841467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52" y="145630"/>
            <a:ext cx="5569122" cy="135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97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Fallaste</a:t>
            </a:r>
            <a:endParaRPr lang="es-CO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771" y="2253698"/>
            <a:ext cx="3060457" cy="3218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Flecha derecha">
            <a:hlinkClick r:id="rId3" action="ppaction://hlinksldjump"/>
          </p:cNvPr>
          <p:cNvSpPr/>
          <p:nvPr/>
        </p:nvSpPr>
        <p:spPr>
          <a:xfrm flipH="1">
            <a:off x="755576" y="4149080"/>
            <a:ext cx="1584176" cy="108012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Picture 2" descr="http://es.bloggif.com/tmp/e9c0b1b678c7b2b4280fced13a0b3fb3/text.gif?138406079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4663"/>
            <a:ext cx="5400600" cy="139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85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ADRE LAURA\AppData\Local\Microsoft\Windows\Temporary Internet Files\Content.IE5\0JILUXL7\MC90042447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7516"/>
            <a:ext cx="3496593" cy="327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Flecha derecha">
            <a:hlinkClick r:id="rId3" action="ppaction://hlinksldjump"/>
          </p:cNvPr>
          <p:cNvSpPr/>
          <p:nvPr/>
        </p:nvSpPr>
        <p:spPr>
          <a:xfrm>
            <a:off x="7380312" y="3789040"/>
            <a:ext cx="1080120" cy="1080120"/>
          </a:xfrm>
          <a:prstGeom prst="rightArrow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430846"/>
              </p:ext>
            </p:extLst>
          </p:nvPr>
        </p:nvGraphicFramePr>
        <p:xfrm>
          <a:off x="395536" y="1412776"/>
          <a:ext cx="8424928" cy="375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  <a:gridCol w="495584"/>
              </a:tblGrid>
              <a:tr h="375816">
                <a:tc>
                  <a:txBody>
                    <a:bodyPr/>
                    <a:lstStyle/>
                    <a:p>
                      <a:r>
                        <a:rPr lang="es-ES" dirty="0" smtClean="0"/>
                        <a:t>1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</a:t>
                      </a:r>
                      <a:endParaRPr lang="es-ES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4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6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7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8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9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14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16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17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2" descr="http://es.bloggif.com/tmp/4b4d341945827456674205ea37486bdb/text.gif?138405936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8641"/>
            <a:ext cx="4896544" cy="115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88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Saco 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4176464" cy="4728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 redondeado">
            <a:hlinkClick r:id="rId3" action="ppaction://hlinksldjump"/>
          </p:cNvPr>
          <p:cNvSpPr/>
          <p:nvPr/>
        </p:nvSpPr>
        <p:spPr>
          <a:xfrm>
            <a:off x="6012160" y="2060848"/>
            <a:ext cx="2232248" cy="86409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Shirt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Rectángulo redondeado">
            <a:hlinkClick r:id="rId3" action="ppaction://hlinksldjump"/>
          </p:cNvPr>
          <p:cNvSpPr/>
          <p:nvPr/>
        </p:nvSpPr>
        <p:spPr>
          <a:xfrm>
            <a:off x="6012160" y="4919942"/>
            <a:ext cx="2232248" cy="86409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Vest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Rectángulo redondeado">
            <a:hlinkClick r:id="rId4" action="ppaction://hlinksldjump"/>
          </p:cNvPr>
          <p:cNvSpPr/>
          <p:nvPr/>
        </p:nvSpPr>
        <p:spPr>
          <a:xfrm>
            <a:off x="6012160" y="3488981"/>
            <a:ext cx="2232248" cy="86409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Coat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://es.bloggif.com/tmp/54051fab41cb62d893fd0613694d7783/text.gif?138414689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053" y="260648"/>
            <a:ext cx="2808312" cy="114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16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</TotalTime>
  <Words>384</Words>
  <Application>Microsoft Office PowerPoint</Application>
  <PresentationFormat>Presentación en pantalla (4:3)</PresentationFormat>
  <Paragraphs>376</Paragraphs>
  <Slides>54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54</vt:i4>
      </vt:variant>
    </vt:vector>
  </HeadingPairs>
  <TitlesOfParts>
    <vt:vector size="55" baseType="lpstr">
      <vt:lpstr>Tema de Office</vt:lpstr>
      <vt:lpstr>Vocabulario                          Básico de Ingles</vt:lpstr>
      <vt:lpstr>Presentación de PowerPoint</vt:lpstr>
      <vt:lpstr>Camisa </vt:lpstr>
      <vt:lpstr>Presentación de PowerPoint</vt:lpstr>
      <vt:lpstr>Presentación de PowerPoint</vt:lpstr>
      <vt:lpstr>Pantalón  </vt:lpstr>
      <vt:lpstr>Fallaste</vt:lpstr>
      <vt:lpstr>Presentación de PowerPoint</vt:lpstr>
      <vt:lpstr>Saco </vt:lpstr>
      <vt:lpstr>Fallaste</vt:lpstr>
      <vt:lpstr>Presentación de PowerPoint</vt:lpstr>
      <vt:lpstr>Pantaloneta </vt:lpstr>
      <vt:lpstr>Fallaste</vt:lpstr>
      <vt:lpstr>Presentación de PowerPoint</vt:lpstr>
      <vt:lpstr>Camiseta</vt:lpstr>
      <vt:lpstr>Fallaste</vt:lpstr>
      <vt:lpstr>Presentación de PowerPoint</vt:lpstr>
      <vt:lpstr>Vestido</vt:lpstr>
      <vt:lpstr>Fallaste</vt:lpstr>
      <vt:lpstr>Presentación de PowerPoint</vt:lpstr>
      <vt:lpstr>Chaqueta </vt:lpstr>
      <vt:lpstr>Fallaste</vt:lpstr>
      <vt:lpstr>Presentación de PowerPoint</vt:lpstr>
      <vt:lpstr>Bata</vt:lpstr>
      <vt:lpstr>Fallaste</vt:lpstr>
      <vt:lpstr>Presentación de PowerPoint</vt:lpstr>
      <vt:lpstr>Uniforme</vt:lpstr>
      <vt:lpstr>Fallaste</vt:lpstr>
      <vt:lpstr>Presentación de PowerPoint</vt:lpstr>
      <vt:lpstr>Corbata</vt:lpstr>
      <vt:lpstr>Fallaste</vt:lpstr>
      <vt:lpstr>Presentación de PowerPoint</vt:lpstr>
      <vt:lpstr>Zapato</vt:lpstr>
      <vt:lpstr>Fallaste</vt:lpstr>
      <vt:lpstr>Presentación de PowerPoint</vt:lpstr>
      <vt:lpstr>Medias</vt:lpstr>
      <vt:lpstr>Fallaste</vt:lpstr>
      <vt:lpstr>Presentación de PowerPoint</vt:lpstr>
      <vt:lpstr>Falda</vt:lpstr>
      <vt:lpstr>Fallaste</vt:lpstr>
      <vt:lpstr>Presentación de PowerPoint</vt:lpstr>
      <vt:lpstr>Bota</vt:lpstr>
      <vt:lpstr>Fallaste</vt:lpstr>
      <vt:lpstr>Presentación de PowerPoint</vt:lpstr>
      <vt:lpstr>Pantufla</vt:lpstr>
      <vt:lpstr>Fallaste</vt:lpstr>
      <vt:lpstr>Presentación de PowerPoint</vt:lpstr>
      <vt:lpstr>Tenis </vt:lpstr>
      <vt:lpstr>Fallaste</vt:lpstr>
      <vt:lpstr>Presentación de PowerPoint</vt:lpstr>
      <vt:lpstr>Sombrero </vt:lpstr>
      <vt:lpstr>Fallaste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Vocabulario Básico de ingles</dc:title>
  <dc:creator>MADRE LAURA</dc:creator>
  <cp:lastModifiedBy>Liboria Renteria</cp:lastModifiedBy>
  <cp:revision>47</cp:revision>
  <dcterms:created xsi:type="dcterms:W3CDTF">2013-11-06T19:16:31Z</dcterms:created>
  <dcterms:modified xsi:type="dcterms:W3CDTF">2014-08-13T02:57:04Z</dcterms:modified>
</cp:coreProperties>
</file>