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9" r:id="rId10"/>
    <p:sldId id="289" r:id="rId11"/>
    <p:sldId id="290" r:id="rId12"/>
    <p:sldId id="282" r:id="rId13"/>
    <p:sldId id="291" r:id="rId14"/>
    <p:sldId id="292" r:id="rId15"/>
    <p:sldId id="283" r:id="rId16"/>
    <p:sldId id="293" r:id="rId17"/>
    <p:sldId id="294" r:id="rId18"/>
    <p:sldId id="284" r:id="rId19"/>
    <p:sldId id="295" r:id="rId20"/>
    <p:sldId id="296" r:id="rId21"/>
    <p:sldId id="285" r:id="rId22"/>
    <p:sldId id="297" r:id="rId23"/>
    <p:sldId id="298" r:id="rId24"/>
    <p:sldId id="286" r:id="rId25"/>
    <p:sldId id="299" r:id="rId26"/>
    <p:sldId id="300" r:id="rId27"/>
    <p:sldId id="287" r:id="rId28"/>
    <p:sldId id="301" r:id="rId29"/>
    <p:sldId id="302" r:id="rId30"/>
    <p:sldId id="288" r:id="rId31"/>
    <p:sldId id="303" r:id="rId32"/>
    <p:sldId id="304" r:id="rId33"/>
    <p:sldId id="305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3C3"/>
    <a:srgbClr val="9757DD"/>
    <a:srgbClr val="E36951"/>
    <a:srgbClr val="E74D88"/>
    <a:srgbClr val="3E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200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2522-6A92-4B25-A0E8-E8A60C789EE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019BC-7C09-4FC5-99F1-3DFE3FCF93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3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19BC-7C09-4FC5-99F1-3DFE3FCF93B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40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CE9EC11-820A-41CE-BA69-E1FAE49C9826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4FC1A2-89E9-4C94-BF34-2AA3AB1E050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280920" cy="2152650"/>
          </a:xfrm>
        </p:spPr>
        <p:txBody>
          <a:bodyPr/>
          <a:lstStyle/>
          <a:p>
            <a:pPr algn="ctr"/>
            <a:r>
              <a:rPr lang="es-CO" dirty="0" smtClean="0"/>
              <a:t>Vocabulario </a:t>
            </a:r>
            <a:r>
              <a:rPr lang="es-CO" dirty="0"/>
              <a:t>                  </a:t>
            </a:r>
            <a:r>
              <a:rPr lang="es-CO" dirty="0" smtClean="0"/>
              <a:t>Ingles B</a:t>
            </a:r>
            <a:r>
              <a:rPr lang="es-CO" dirty="0" smtClean="0"/>
              <a:t>ásico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1722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b="1" dirty="0" smtClean="0"/>
              <a:t>Karina </a:t>
            </a:r>
            <a:r>
              <a:rPr lang="es-CO" b="1" dirty="0"/>
              <a:t>H</a:t>
            </a:r>
            <a:r>
              <a:rPr lang="es-CO" b="1" dirty="0" smtClean="0"/>
              <a:t>oyos </a:t>
            </a:r>
            <a:r>
              <a:rPr lang="es-CO" b="1" dirty="0"/>
              <a:t>L</a:t>
            </a:r>
            <a:r>
              <a:rPr lang="es-CO" b="1" dirty="0" smtClean="0"/>
              <a:t>ondoño</a:t>
            </a:r>
          </a:p>
          <a:p>
            <a:pPr algn="ctr"/>
            <a:r>
              <a:rPr lang="es-CO" b="1" dirty="0" smtClean="0"/>
              <a:t>9-1</a:t>
            </a:r>
          </a:p>
          <a:p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711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926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834020" y="4509119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858739" y="155679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880911" y="2996951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top7videos.com/blog-imagen/enero-2011/mackenzie-foy-es-la-hija-de-robert-pattinson-image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2139"/>
            <a:ext cx="3528394" cy="3549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DRE LAURA\Pictures\text (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05" y="98918"/>
            <a:ext cx="33430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84557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80911" y="4509120"/>
            <a:ext cx="2993179" cy="11685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58739" y="155679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80911" y="2996951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1.bp.blogspot.com/-Qg8NIQZKa_E/UIIt2wcxeBI/AAAAAAAAAFI/u6Xi8H6Gsvc/s1600/pictures_20101012_0901516153_crop1su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3"/>
            <a:ext cx="4230925" cy="31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DRE LAURA\Pictures\text (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8154"/>
            <a:ext cx="449631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41252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945135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93437" y="4859849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93437" y="191683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93437" y="3429000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GRANDMA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QUEhQVFBQVFBQXFBQVGBYXFRQUFBUXFhUUFBUYHCggGBolHRQUITEhJSkrLi4uFx8zODMsNygtLisBCgoKDg0OGhAQGiwkICQsLCwsLC8sLCwsLCwsLCwsLCwsLCwsLCwsLCwsLCwsLCwsLCwsLCwsLCwsLCwsLCwsLP/AABEIAMIBAwMBIgACEQEDEQH/xAAcAAAABwEBAAAAAAAAAAAAAAAAAgMEBQYHAQj/xABGEAACAQIDBQYDBAYHBwUAAAABAgADEQQSIQUGMUFRBxMiYXGBFDKRUqHB0SNCYnKx8BUzQ1OS0uEWgqKywsPxJGNzk6T/xAAaAQADAQEBAQAAAAAAAAAAAAAAAQIDBAUG/8QALhEAAgICAQMCBAYCAwAAAAAAAAECEQMSIQQxURNBIjJhoVJxgcHR8BSxBTOR/9oADAMBAAIRAxEAPwCodyOUOiQwpxRQZ6LZxBUWKBIZR5RRUk2OhMJO91F1SKKkVjobCjD91HSrFMgk7DoaClDd1HQpQ4pw2Chn3cOqx13c4KUWw6ETTnO6j1ac73UWw6GYpzuSPBTkZvItVaDvRsCoLEkgFQupIuCDwOh6xOQ9Rfupw04x3S2i+JoZ6i2ZWK5hwewBuBy4/wA8BNd3BSBxGfdThpx8KUHdR7C1GWWDu487mFNKGwUMWpwmSPDThTTlqRNDQpOFI6NOFKR2KhoVhSsdFIQpHYqGxEKRHBScKR2KhsVhSsclIRljsVCGWdimWCOxUd7uKKkX7iGFAzFs1oR7kRRKHnFBTMOqxWOgLThlpw6CLJTk2OhNUhhTi60jFBSMlyK1Gwpw4pxz3XlDCjDYNRqKcMKccinGe19pUsMmes1hewAFyx6Ac5LkPUXWnDilKdgd/wBGrZGSyMwCuTawJtdukvgSTsVqNu7lN7SdqinSFBT46ureVMH8SPoDL5kmS4OgcftRj89MVSxPIUaZso9DZR/vRNlUX/dbZvc4WkhFmy5m/efxEe17e0lfhxF8kMFisKG3wwhGwp5R5lhhGpBRHNQMI1OS2W8I+GlbC1IhqcJ3clGwkJ8NK2J1IxqUTNKSj4fpEXoWlKRLiR5pxNqUkGpHpEjSlKRNDBqcTKSRNPyiTU5SkJoYFYUpHjU4macrYmhr3cEcZJyOxUOgsOonJ0Tms2oUCwwWEAiqrFY6FFpiKpShUSKqJNlUGWnFkSFURVFisZ0LDhBDBYfLJsYn3QmUdqyv8Sujd2tNQGscuZixOvC+n3TXBTiGP2clam1KqoZHFiD9xB5EcQYWM85TbOzrHGvgkzEFqZNM9bL8t/OxH0mXb1bCGEq5FrU6qktbKQXXLbw1FHytqI63X3sfB0cRTQeKqAadQAE03GlzfiLfQjgdYAaB2h7xph6LUUN69VCLD+zRtCzHkSL2+sS7JtiFMM1dh4qzeH/40uB9WzfQTKqtV6rlnLO7G5JJLMx/iZ6R2DhnTD0VdVRlpIrIvBSFAsIS4GuQoo+U78OJJimIcYcSNh0RXw8HwsqWzNr4yrturhS4WhR7xmTKutMKAhzWzXJemePOaD8PHYURXwx5Qpw5kv3BnDhz0hsFEO1IxNqJ6SXbCnpEjhTHsKiKNOJNTk18OIR8IJWwqIQpCFBJd8FEjg5WxOpFFBE3oiSzYOJtgo9hOJDPh4i2GMnDhYnVp24SlMlxIL4duk7JMqfOCXsTqRpEVpacoVYpp1A9ZySark3XcUFMnWKrhj5RtTxSgfNrykngcQrjTlxnLPqHHsdEcKkNxSPSHVY5Y9OEKZvHI2jGUUgiytb1bw1MHXoNYNh6gZai28QIIuwbrZhYc7H1FoAiG0tmUsRTNOsmZTY9CCOBBGoMrcVCDby4QccTR9nUn6CR2I7Q8ChsHd+pRDYe7Wv7XiFTs3wTcO9X91/8wMidr9n+Eod3mq1/0tTu1/qz4irMBwF75bAdSIWvI6ZOVu0nBKLhqjn7KoQfqxAlQ3j7Q69e6UP0FP8AZN6jDzb9X0X6y7YLs3wKAZkaoRxLu2vsthFtp9n2Drd2FTuQh17qwLqf1WJvztrx49YKUQ1Zhr6m/Enj194UiaB2i7lLhVWvhg3ckhaiklsjH5WBOuU8PI26ygkS00yWqFKR100PXp0InpTdXaXxOEo1r6ugz+VRfC4/xAzzTTm29itRjhKwPBcQcvlmpoSB76+8WTtZUe5oSrD5IFEUAnPsaUZRhMZ3e9FVf71BT/8AzU3H30xNXyTJNv0VXebDFSLuaBfybIy2P+6qH3mxBY5S7AoiQSGF/KKhZ20nceol7QpURvtPadKgL1WtfgACST0AA1MynePtis7JhaIdB+vULK1x9lRqPeUm32E1Xc1s0hEnpjpMp3Z7YBbJjEe5drVEykBGN1Dg24XtfoJoW728FLGozUSfDYOrWDIxv4WAJsRlPl0vKtruTwyQaiJkG/3aFXpYmph8KVQUzlaoVDEuPmsGBAsdPYzYyhnmHfDC93jMQpqJVJquxdDdSXOYi/UEkEdQZcXZLRO7C7RsUlan8RUNSiGtUGVMxVudwL3HG3tNrVlYBlN1YAgjgQRcETzRsygj1USq/dozANUtfKDzI6T0hs7uhSprQZWpKiqhVgwyoAo8Q48I26ZIoyRCpTEVd4g9SNMBE0hBClz0gl2KijLtw20HX+RCrjSw11PKOKOAUcRFKppU7X09JyzSZtF0Rxdyecm9j1GXrIv+lRfwgAco+wONYnhMJxk1RvFpclqR+kFoxw9bTXT1h6GPVjYERx4RnLljxYsixq+LUcSPSOabXAPWJ5UnQKD7iyrKrvRROLxWHwlM2FI/EV3F7ovyooI/WbMfTQywbSxwo0alVhcU0Zrdcovb3mKDbuMoE11qlHxV3c2QlgGYKRmBIA8VvbpNMdyZMuDfVQctLcB0iqCZLuf2lOGWljP0gZgFqiwZbm3jA0YcNePrNepOLC0jI5Q4ZUUpEdvHs/4jC16QFy9Ngv74F0/4gJ5zxFIqxVtGBII5gg2II9Z6X2nixSo1KhKrkRmzNfKCASM1tbX6TzbjcUajvUYgu7MzHQDMxudBw1M2wSbsnIqGyib32PUQNnKRxerVJ9Qco+5RMFBHWb5uPjaGB2Vh2xFZKYqBqgubE94xcKq8WIBHCVnlURY48l5VZF7z7aXCUGqta9jlB0zEalR1a1yBzsY/2Zj6ddBUoutRGGjKb+dj0PkZUe1/FIuESkbZqlW6jS4CK2Yjp8yi/wC1OLf2OmMeTFcVtiu+KOLL5a5cOHFvCwAC5QeQAA9p6M3M20cVgaOIfRih7w20z07q5AHK6mec2w02Tsp3ppFKGAFJ1dUc94SCrNq7WHEcTYeU0yStcEqNFs2VvXgsQctHE02a9gpOVj+6GsWHpJorITF7g4Corr8MiF73dBlcEm91PLXlw8pm9HCbVwNWqcE1XFYejWamVN6ikoqsQaV8wtmtdOYPpI5GqfY0HfnvPg6/dHKe7Ys/MLzy+dr/AE855exeDekzJUUq6mzKeImx7Q7XKygpVwKBv11d3HqMhS4lE3/3nTH1KdRMMKBRCrHNmapc310AsNbc9fQDowuSZnkSaK1s/AVqrWo03dl18CliLAtfTyUn2lg3a3zfA4urWpoGSrm7yifADqSp0vlIJ+8jS+jDZm82Iw9BqFBhSDOXaogtVN1KZe84gWJ4a6nXUy37k9llTFqmIxTmnRcBlVdatRTrmJOiA6EHUnpNpSS+YxUb7ETvf2kYnGqKaj4elbxojEmof2msDl/Z4db8qVN4xvY5gmv3dSvTNtBmRlB6kFbn6zENp4Tuq1Wlmzd3UdMwFg2RiuYDle0Mc4v5QlFruNprPYpXzUsTT18Lo/l41K/9uZNNK7EcSBXxFMnVqSsB1yNb/rjn8pK7mqNSiZpR47RFpipF0NTTgipEEvYVGa1No5gQAR0IkVXpMSS0cUcCw5x2mGUcT9ZDml2LUUNMDTBMtGGVQthobSv08Sit+IjsbVseFx1HGZzUm+DRNUSjYQnTOSOn5wlTBuTfy48LWnKG0ARe5gfa6jSxP0me0h0hWjQa+uvnJJMdlFgQTK3Xx7NzMGGqspveROLZcWS+9G0v/RV1IuWpso53zKeHnMTeqSqgkkKLL5AksQPdifebFtHaadxUJspCMb2/ZN7TG83KdHRp07Muoq1RL7q7v1cZVC0rAIVLux0UX424k6cJ6Iw75VVRwAAHXQWnmjDVWVgaebMuoZb3W2t7jUW6za9zN6xicOrOf0qeCpbmRwf3Fj63k9apcS9h4GuxWO1/egs/wVO4VCrVz9tiAyJ+6AQfW3SZkFk1vrjxXx2IqKbqXsDxuEATQ9PDpIZTOjDHXGjGbuTDKJIYrFtU7rNwp0hTX0Uk/j90ZiLiwAvzv+X4RyKii+dm29lPZ6YlqmZy4p93RW/icZrsWtlUWI149AZJ7Z+J2nSfaFRFpUKFLJTUMTnfvAGK3Gouxuf2QNdZBdmGwKWMxgWspanTRqjKODEFVVWPQlr252mn9o+1qFDBthUsHfuwlNFAVFV1bxW0UWGg46jS2s83NNRyUu51QTdGR0KN5Yd0KLJjMOVNr1qX/OP4gkejGMdnqr2v4T15TRuzrY6/EhqiZsilkYfKGBADHrx0mDyuWRQ8m0o6xcjU8kxWjv5WwWel3Cs3xNd6zMT4i7kkKBwI6m82yYT2gYEPjKxpA2L687tpmI9Tczu6xrGos5elSlsmjRd9cLSxOy69RlWzYVqqFgCVOTOljyN7cJ5jrUSTYCeg8VvTRq7Mq0K/6KsMKy5CQDUyJYFDyJt8vH1mD46tfRRlHQfiYseRSpw5H6bSexGpTQMufUXGa3Jb+L7rz1hTC5VyWy2GW3DLbS3taeTK09T7FrKcNQysHXuadmXUMAgFxDqpVqxY13Q5aeXt98IaW0MWh/v6hH7rsXX7mE9PPVnnvtdKHaNQoTmKoKgKkEOqgAg8GBXLqPOPpMlyaJzx+EpUuPZPiwm0UB/tEqJ75cw/5JTo62XjWo1qdVeNN1YeeU3t6Hh7zukri0cydM9Ns0SZ43FXMAwOhAIPkRcRNrzz1M6Ghc1J2MyZyXsTRRpx+EIKkUVpk5s3UBsMKpPykec78JbhePFYRUNJeZotYkMDhW9YUJ1U/fJVSIopEh52V6SGFALfgY+Wop5H1A1i62iq2mMs1migVnezFUaeHdTo7qVQa3J0v7CZpeaFv7sYMrYk1CMiIop2uLl7XvfT5unKZ5PU6Np47T/M4OpTU6ZdezY089UMyh2CBFJszDXNa+h5cI03xwy4SuVw1Rk71P0tNdMoJuBccj05ehlWBhqtVmN2JY6ak3OgsNT5WE09F+rvfHgj1Pg1r9Qk6s5JfeHY5wxog3vUoJUa/wCqzFrr7WAmrkk0vJCi2r8DBWilRtRbko+/X8Y2UyW3iwiUq9SmgI7shDc3u6izMNBYE301t1kOtqLXazSewf8ArMWeiUR9Wc/gJJdsOCRTSrCpZ6nhNK3EKNagPK3hH0lJ7LNr/DY1AxfJXtSIW1izECmXB4gE8rEX6XBku1LGGptBl5U6dNBx5r3mv+OeRlhL/L+lX+x2Y38FjDZZ1mxdmFO6ORxVxc9UZSMvsQDMZ2RTLEcgOJPAepm1dltdMlZVN8ppkngNQ3D6SI1/kxT/ALxwbZv+ltF8MzjfJloFhTSznjUb5jf7J5CaKjgi4NweBEo2/uMRGyMA6lQSt9VJvw6cp1f8pFSxRl35/wBnH0janQnsrdXDVNm5q9JDUek7mqblhfMynONRYWuB05zzvjNJtVHe7u8FXof1gFMiiDx1YA06ljqtmPCxsCOkxTGvrrF0s4yS18I2nGSvbzwR7mbJ2Rb3LUpLgqmVXpr+hOg7xLklbfbHHzFzyMx1zD7NxrUaqVUNmpurL6qb/hOvNi9WFe/sZQesrPUdSZh23VEGGorp3jVrg21KIjhtel3XTzl/2ftdcRRp1qfyVFDDqL8QfMG49pkvbbjc1fD0/sUmf/7Hy/8Aa++eV0MnLOov2N88axtmbQRXDUS7qi2uzBRc2FybankPOJsLG3SfQHmG97lY0VcDhyv6tJaZHRqQyG/+G/vJdplvZ1vHQw1ColZyrGrmHhZgQVUcgbHQyxVt/sIDoznzCNYfWxnj5IZFNpJnbBxcU2y2zkqR37wf943+B/ygi1y/hf8A4P4PJRBtSt+z9D+cOu1q37H0P5xkGH8iG08567xQ8HGskvI/XbFb9j6H84su2K37H0b/ADSLQCOEI+6S8MPBXqz8kgu2q3RPo3+aKLtqt0T6H84xsLQylfO3OT6GP8I/Wn5JJNt1ei/f+cVXbVXov3/nI6lb+bRQAdD9OvmRIfT4vwlLNk8jLezbFRqS02AAY3Nr8F9+pH0lWoUi7BVFyTYR/t+pmrEC/hCqB58eHqZYtlYAU6YBBLcSct/EeQ/hNIxjjjUUZybm7ZT8Rh2Q2dSp8+duh5yQwex2rIGpWJXR1J1vyI9Rb6GWrF4NKqFWB14G2qnkQZWNnYhsLXs98p0bzXk4/nqJWza4Cq7knu1sColZalVFshuEYg5jwF7X0HH2kn2gU3rUqdXu9aZIJUk+BhfUW4AgfWStEKQGBLA2sRwN+BEVVeXjv0sfqJzySc1N90aptRcfZlK3SwBDHFOmanh7vY8HZRe3tofpInH4tq1V6jfM7s5t1Y3MtW+m0clMUV+Z9WvyUEEW15kfcY23d3SZrVK4yqRdEOhc8g3NRw89eU0tL43+RPPyIjt3sUUr0WU2K1UIJAIHiA1Bli3zDrii9Y5nqIjcLXAGQcP3JX9q7PrUGzvTFJXc5QpBAI1stibDpryli37cM2HqfbpGx01AIYWsf25hkgnNS+lG8JNRaGWFxBOnAdBwmh7iUXNOoUzAFgGIvY2F7G3r98zXZSs7qii7MQAPM8Jsm6+A+HpCmSCxYsxGouQBYfSed1GNPg6IyfcsNPDPTo1KrVCoVSbWIuRwA19B7zPdpYhnDMxJY3JJ59ZpO0dn1MRhslNgNblb/NYcP/Mo2A2YrVTTrEqwvemwtm05HrztOKeLRxUVw/uXF7Jtsz3G1CCbG2n11Eg8Wwf5uPWXfbe7dZamVUZweDAeG3mToDKXtGgabsrCzKSGHQiep09Gcroi61G0ZtNF2TuY5sa1gpAuNCbHXQdfOOK+4dAuTeoAf1BbThqGPudZ2wzr3MsuOPFMqG7GJZ2FDOVvcpcm3Ur/ABMS3l2dWFUko7Kqj9JZitrXPi8rmF3g2BWwVRWvdc36Oqumq6gH7Lc/4R3tTex62FFIkioWtUI0DIBp6XPEeXnaaqK22j7nK5NrVkLsbCGrWVBzvrxtYE6zm1sL3VZ0PIj7wD+Ms+5GFWnSq4l76ZlBsbBVAZiOt9B7SAw4bF4oZ/7R7tbko4geii0u+WR7DvZOwmdMzHJexW9tVIveOn3a/wDcWXQIoAACgC3LQAcBErLqQoNzrxPlp04SbApZ3cP94v8APtBLeyC/yCCVaFyU8U4O7nbmGzSm2CD06ccJTjZTHdLykNstIOmH/wBIenRE7aGS/X+JitioMlAc4sUUAk2sAb8NLa3nKY0sfqCYx3kqZKDWNixC8eN+P3Aybt0VVENu/hu/xBduCkufUnwj+ekvFOgv82kHuxs7u6V2+Z9SOg/VH4+8nlS4H+n5SMk1fDKjHgUWio4W+sZbX2EmIWxsrj5HF9PIjpJFafQ/x/OLpSPWYvIl7mmjfsUvdbGvhq5wuI0Umy34Kx4WP2W/jbzmgpTXjppxJsOXW0hdtbvJiUsfC6jwPzB6HqsgsXvExw7YYh/iye4I5G/hLA6akaepjcll+Xv7/wAgk4dxxupgDi8VUxtQA0w5FINwJGikA8QosPX0l+ohSdcv3fgY22ZgBSppTWwCqF58hqfc6yQpUetzbgLzmyZ4yfc1hjaQy3g2RTxWHakSAbZqbfZcXym3TkfImZdtPagq4XB0z/WUO+Rhp8t6fdn0tp/umbRRoa3yn/Fp6WtMw7VMBTo1qC0aVOkppsxyKFLNmsc1uIAC29TH0+WMpafr9h5ItKxHcGiHxuHB+3m8zkUuB53Kib7h6Q629ZjPZxu4atI4i5WolVDQuSq1BTv3ikjgrE5bjgVPpNjwlSmCAS2Y6WzOePIXb+Ew6hp5KRUbUbLJgVAQW4St78bNV0DKp74sopMNGzX4ZugAJ8rSx4VltoT736ecabWFhmJaw1vdLLyvqPWdmeKfTJeDlxNrLZXKGFdaSiqQz28TBbAn+ba85jfajg+7xpI07ymj8La6poOngmw4nGUtSWvbj4lNvpaZf2tNTc0KlM3NmRtb6aMmvu+k5emtSOqfYuOzHFbD0quW2emjEDQAsoJ9r3inw4+nEAc+vGRu7mIw64PDKWOY0Kd1BPzFRm0HneL4ivRHJtP3rfQ6TRXdKyGN9rbPpVqbUqgYg6GwuR0Ya6EdZkG9W7zYOoBmDo9yjcDYWuGHI6ia7VxCZQcvLk5B1+kyzf7Fl8VYghEVQqlr6EXY38zz8p2dO3dHPlSomNs4qlS2XSp0mJ71VA0tc/NUP1uPeKbj7F7tO+a/eOPCLHwpxvw4mwPpbrKPhq2V6Yqhmp03BNM/ZzAuoB0F7TWf6XoHgT7A/h7TSdxVIiPIesTY6n2uPwjeo5FrH6/6iCrtiko1zj95WH/NYSHxm91JTZabN5+H84o34G0Sec/aH3flOSuNvib/ANSP8X+kErnwTQw0g0kAcW5/WMJ37faP1M01J2LGlo6VvOVM4hvtGENz1ieO/cpTr2LutSdzykKjcgYcYdz+qZPpfUfqfQuoxK8Cyj1IH8ZD7w4wM1JBlYBszAEWOtgL/WQy4Gof1TFU2VUPT741BJ3YnNtVRcae1qXHOJ3/AGkoL/afQMf4CVRNg1OZAi43cPNwPb/WZPFj8minPwWJ976AGmdj0C8frO0t+KPNKn0X/MZWm2TRX564B6DX624Qy4TCji5PX59fTwxelj8MN5/QtS774c8nHqL+2hler7epDHpiUXwC2YEc8pUkedrRA1cKjDLSaoOZYn7gRr90drtvDL8uFHuQP+mChGPyxfI25Pu0WSlv5SJHgcjyTX+MkaO9qMfDTrEW4CmwN/WU/wD2yCjwUaa+lz+AhKm/dexC5VvzA1HpckTN4W+0PuV6iXeX2L0dt1yfBh8QelzYe4JBlQ7QGrk0HroU0cLrf7JI4m0gsZvBWq2zVKpIFhZmA+ikC/naNNobSqVFRHd2VLlQxJsTx4y8eFxknS/v6ilkTXc1rYmza6YeijOiAU1ZbO4sGGZrrwPE6iTWC2YAQatakLH9ZyD66uJiqY0GzNdjYC5PTlH1PbNvlW3uf4Tjy9NkbtP7HVDJCuTfcJg8GtycWg8lZT/1GE2jR2fl8eLax+yBr/wzDsLtl/tH8o7rbZcjRv595i8MlS1X58/s0NNPm39v4LptGps0XtVxJ5aEC9vW0pe9eLod1lpGsfGpGermW1m1yW469eciMdVzG9/WRuNHDXT8Z14MLTTbM8k1TpEtgNoBaYWo73B8IFV1yiwAFhOf0xrcVX05E8vprK47353nPSdqx/U5Hk+hZxvI9tKn1t+Ug9q4vvXzE3NgDp0/8xlDqLS1GuRbOXApiauax52APtziuH2k6rlzNboCQLekZkwR6qqI25sdPjb8r+8TOJPSIQR6oNmK9+fKdiMEKQrY+OFsAdPckfhFVp0+ZQe95GkzkYh+9VL8AfT/AMQ642mP1T7SNghQ7JT+lAOCfU/6QrbXbko++RsEWqDZkidr1OoHoPzMTbalX7R9go/CMoIaoezHLYxzxdvqYkapPE39YnBCg2YfvD/Np3vYQmchQrYoak4T5QkEKCzpM6GhZ2MAEwQTkADBuUUViPKJQyX6xNDTHtKuRxJjj4jTnI2nUsdYd6oPkPrMnjtm0Znalc34xJ65J4wVCLcb/WJTRRRlKTDMxPGcvBBeUSdUwMxM5BEFnIIIIxAggggAIIIIACCCCAHbzkEEABBBBAAQQQQAEEEEABBBBAAQQQQAEEEEABBBOkwA6qkwWnJyAw6nznW053hPedFvWIdgv5Qs7ORkgggggAIIJ2AHIIIIACCCCAAggggAIIIIACCCCAAggggAIIIIACCCCAAggggAIIIIACCCCAAhl4QQQGgKx6wMYIIg9gsEEEYgyzhnIIh+wIIIIxAggggAIIIIACCCCAAggg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QUEhQVFBQVFBQXFBQVGBYXFRQUFBUXFhUUFBUYHCggGBolHRQUITEhJSkrLi4uFx8zODMsNygtLisBCgoKDg0OGhAQGiwkICQsLCwsLC8sLCwsLCwsLCwsLCwsLCwsLCwsLCwsLCwsLCwsLCwsLCwsLCwsLCwsLCwsLP/AABEIAMIBAwMBIgACEQEDEQH/xAAcAAAABwEBAAAAAAAAAAAAAAAAAgMEBQYHAQj/xABGEAACAQIDBQYDBAYHBwUAAAABAgADEQQSIQUGMUFRBxMiYXGBFDKRUqHB0SNCYnKx8BUzQ1OS0uEWgqKywsPxJGNzk6T/xAAaAQADAQEBAQAAAAAAAAAAAAAAAQIDBAUG/8QALhEAAgICAQMCBAYCAwAAAAAAAAECEQMSIQQxURNBIjJhoVJxgcHR8BSxBTOR/9oADAMBAAIRAxEAPwCodyOUOiQwpxRQZ6LZxBUWKBIZR5RRUk2OhMJO91F1SKKkVjobCjD91HSrFMgk7DoaClDd1HQpQ4pw2Chn3cOqx13c4KUWw6ETTnO6j1ac73UWw6GYpzuSPBTkZvItVaDvRsCoLEkgFQupIuCDwOh6xOQ9Rfupw04x3S2i+JoZ6i2ZWK5hwewBuBy4/wA8BNd3BSBxGfdThpx8KUHdR7C1GWWDu487mFNKGwUMWpwmSPDThTTlqRNDQpOFI6NOFKR2KhoVhSsdFIQpHYqGxEKRHBScKR2KhsVhSsclIRljsVCGWdimWCOxUd7uKKkX7iGFAzFs1oR7kRRKHnFBTMOqxWOgLThlpw6CLJTk2OhNUhhTi60jFBSMlyK1Gwpw4pxz3XlDCjDYNRqKcMKccinGe19pUsMmes1hewAFyx6Ac5LkPUXWnDilKdgd/wBGrZGSyMwCuTawJtdukvgSTsVqNu7lN7SdqinSFBT46ureVMH8SPoDL5kmS4OgcftRj89MVSxPIUaZso9DZR/vRNlUX/dbZvc4WkhFmy5m/efxEe17e0lfhxF8kMFisKG3wwhGwp5R5lhhGpBRHNQMI1OS2W8I+GlbC1IhqcJ3clGwkJ8NK2J1IxqUTNKSj4fpEXoWlKRLiR5pxNqUkGpHpEjSlKRNDBqcTKSRNPyiTU5SkJoYFYUpHjU4macrYmhr3cEcZJyOxUOgsOonJ0Tms2oUCwwWEAiqrFY6FFpiKpShUSKqJNlUGWnFkSFURVFisZ0LDhBDBYfLJsYn3QmUdqyv8Sujd2tNQGscuZixOvC+n3TXBTiGP2clam1KqoZHFiD9xB5EcQYWM85TbOzrHGvgkzEFqZNM9bL8t/OxH0mXb1bCGEq5FrU6qktbKQXXLbw1FHytqI63X3sfB0cRTQeKqAadQAE03GlzfiLfQjgdYAaB2h7xph6LUUN69VCLD+zRtCzHkSL2+sS7JtiFMM1dh4qzeH/40uB9WzfQTKqtV6rlnLO7G5JJLMx/iZ6R2DhnTD0VdVRlpIrIvBSFAsIS4GuQoo+U78OJJimIcYcSNh0RXw8HwsqWzNr4yrturhS4WhR7xmTKutMKAhzWzXJemePOaD8PHYURXwx5Qpw5kv3BnDhz0hsFEO1IxNqJ6SXbCnpEjhTHsKiKNOJNTk18OIR8IJWwqIQpCFBJd8FEjg5WxOpFFBE3oiSzYOJtgo9hOJDPh4i2GMnDhYnVp24SlMlxIL4duk7JMqfOCXsTqRpEVpacoVYpp1A9ZySark3XcUFMnWKrhj5RtTxSgfNrykngcQrjTlxnLPqHHsdEcKkNxSPSHVY5Y9OEKZvHI2jGUUgiytb1bw1MHXoNYNh6gZai28QIIuwbrZhYc7H1FoAiG0tmUsRTNOsmZTY9CCOBBGoMrcVCDby4QccTR9nUn6CR2I7Q8ChsHd+pRDYe7Wv7XiFTs3wTcO9X91/8wMidr9n+Eod3mq1/0tTu1/qz4irMBwF75bAdSIWvI6ZOVu0nBKLhqjn7KoQfqxAlQ3j7Q69e6UP0FP8AZN6jDzb9X0X6y7YLs3wKAZkaoRxLu2vsthFtp9n2Drd2FTuQh17qwLqf1WJvztrx49YKUQ1Zhr6m/Enj194UiaB2i7lLhVWvhg3ckhaiklsjH5WBOuU8PI26ygkS00yWqFKR100PXp0InpTdXaXxOEo1r6ugz+VRfC4/xAzzTTm29itRjhKwPBcQcvlmpoSB76+8WTtZUe5oSrD5IFEUAnPsaUZRhMZ3e9FVf71BT/8AzU3H30xNXyTJNv0VXebDFSLuaBfybIy2P+6qH3mxBY5S7AoiQSGF/KKhZ20nceol7QpURvtPadKgL1WtfgACST0AA1MynePtis7JhaIdB+vULK1x9lRqPeUm32E1Xc1s0hEnpjpMp3Z7YBbJjEe5drVEykBGN1Dg24XtfoJoW728FLGozUSfDYOrWDIxv4WAJsRlPl0vKtruTwyQaiJkG/3aFXpYmph8KVQUzlaoVDEuPmsGBAsdPYzYyhnmHfDC93jMQpqJVJquxdDdSXOYi/UEkEdQZcXZLRO7C7RsUlan8RUNSiGtUGVMxVudwL3HG3tNrVlYBlN1YAgjgQRcETzRsygj1USq/dozANUtfKDzI6T0hs7uhSprQZWpKiqhVgwyoAo8Q48I26ZIoyRCpTEVd4g9SNMBE0hBClz0gl2KijLtw20HX+RCrjSw11PKOKOAUcRFKppU7X09JyzSZtF0Rxdyecm9j1GXrIv+lRfwgAco+wONYnhMJxk1RvFpclqR+kFoxw9bTXT1h6GPVjYERx4RnLljxYsixq+LUcSPSOabXAPWJ5UnQKD7iyrKrvRROLxWHwlM2FI/EV3F7ovyooI/WbMfTQywbSxwo0alVhcU0Zrdcovb3mKDbuMoE11qlHxV3c2QlgGYKRmBIA8VvbpNMdyZMuDfVQctLcB0iqCZLuf2lOGWljP0gZgFqiwZbm3jA0YcNePrNepOLC0jI5Q4ZUUpEdvHs/4jC16QFy9Ngv74F0/4gJ5zxFIqxVtGBII5gg2II9Z6X2nixSo1KhKrkRmzNfKCASM1tbX6TzbjcUajvUYgu7MzHQDMxudBw1M2wSbsnIqGyib32PUQNnKRxerVJ9Qco+5RMFBHWb5uPjaGB2Vh2xFZKYqBqgubE94xcKq8WIBHCVnlURY48l5VZF7z7aXCUGqta9jlB0zEalR1a1yBzsY/2Zj6ddBUoutRGGjKb+dj0PkZUe1/FIuESkbZqlW6jS4CK2Yjp8yi/wC1OLf2OmMeTFcVtiu+KOLL5a5cOHFvCwAC5QeQAA9p6M3M20cVgaOIfRih7w20z07q5AHK6mec2w02Tsp3ppFKGAFJ1dUc94SCrNq7WHEcTYeU0yStcEqNFs2VvXgsQctHE02a9gpOVj+6GsWHpJorITF7g4Corr8MiF73dBlcEm91PLXlw8pm9HCbVwNWqcE1XFYejWamVN6ikoqsQaV8wtmtdOYPpI5GqfY0HfnvPg6/dHKe7Ys/MLzy+dr/AE855exeDekzJUUq6mzKeImx7Q7XKygpVwKBv11d3HqMhS4lE3/3nTH1KdRMMKBRCrHNmapc310AsNbc9fQDowuSZnkSaK1s/AVqrWo03dl18CliLAtfTyUn2lg3a3zfA4urWpoGSrm7yifADqSp0vlIJ+8jS+jDZm82Iw9BqFBhSDOXaogtVN1KZe84gWJ4a6nXUy37k9llTFqmIxTmnRcBlVdatRTrmJOiA6EHUnpNpSS+YxUb7ETvf2kYnGqKaj4elbxojEmof2msDl/Z4db8qVN4xvY5gmv3dSvTNtBmRlB6kFbn6zENp4Tuq1Wlmzd3UdMwFg2RiuYDle0Mc4v5QlFruNprPYpXzUsTT18Lo/l41K/9uZNNK7EcSBXxFMnVqSsB1yNb/rjn8pK7mqNSiZpR47RFpipF0NTTgipEEvYVGa1No5gQAR0IkVXpMSS0cUcCw5x2mGUcT9ZDml2LUUNMDTBMtGGVQthobSv08Sit+IjsbVseFx1HGZzUm+DRNUSjYQnTOSOn5wlTBuTfy48LWnKG0ARe5gfa6jSxP0me0h0hWjQa+uvnJJMdlFgQTK3Xx7NzMGGqspveROLZcWS+9G0v/RV1IuWpso53zKeHnMTeqSqgkkKLL5AksQPdifebFtHaadxUJspCMb2/ZN7TG83KdHRp07Muoq1RL7q7v1cZVC0rAIVLux0UX424k6cJ6Iw75VVRwAAHXQWnmjDVWVgaebMuoZb3W2t7jUW6za9zN6xicOrOf0qeCpbmRwf3Fj63k9apcS9h4GuxWO1/egs/wVO4VCrVz9tiAyJ+6AQfW3SZkFk1vrjxXx2IqKbqXsDxuEATQ9PDpIZTOjDHXGjGbuTDKJIYrFtU7rNwp0hTX0Uk/j90ZiLiwAvzv+X4RyKii+dm29lPZ6YlqmZy4p93RW/icZrsWtlUWI149AZJ7Z+J2nSfaFRFpUKFLJTUMTnfvAGK3Gouxuf2QNdZBdmGwKWMxgWspanTRqjKODEFVVWPQlr252mn9o+1qFDBthUsHfuwlNFAVFV1bxW0UWGg46jS2s83NNRyUu51QTdGR0KN5Yd0KLJjMOVNr1qX/OP4gkejGMdnqr2v4T15TRuzrY6/EhqiZsilkYfKGBADHrx0mDyuWRQ8m0o6xcjU8kxWjv5WwWel3Cs3xNd6zMT4i7kkKBwI6m82yYT2gYEPjKxpA2L687tpmI9Tczu6xrGos5elSlsmjRd9cLSxOy69RlWzYVqqFgCVOTOljyN7cJ5jrUSTYCeg8VvTRq7Mq0K/6KsMKy5CQDUyJYFDyJt8vH1mD46tfRRlHQfiYseRSpw5H6bSexGpTQMufUXGa3Jb+L7rz1hTC5VyWy2GW3DLbS3taeTK09T7FrKcNQysHXuadmXUMAgFxDqpVqxY13Q5aeXt98IaW0MWh/v6hH7rsXX7mE9PPVnnvtdKHaNQoTmKoKgKkEOqgAg8GBXLqPOPpMlyaJzx+EpUuPZPiwm0UB/tEqJ75cw/5JTo62XjWo1qdVeNN1YeeU3t6Hh7zukri0cydM9Ns0SZ43FXMAwOhAIPkRcRNrzz1M6Ghc1J2MyZyXsTRRpx+EIKkUVpk5s3UBsMKpPykec78JbhePFYRUNJeZotYkMDhW9YUJ1U/fJVSIopEh52V6SGFALfgY+Wop5H1A1i62iq2mMs1migVnezFUaeHdTo7qVQa3J0v7CZpeaFv7sYMrYk1CMiIop2uLl7XvfT5unKZ5PU6Np47T/M4OpTU6ZdezY089UMyh2CBFJszDXNa+h5cI03xwy4SuVw1Rk71P0tNdMoJuBccj05ehlWBhqtVmN2JY6ak3OgsNT5WE09F+rvfHgj1Pg1r9Qk6s5JfeHY5wxog3vUoJUa/wCqzFrr7WAmrkk0vJCi2r8DBWilRtRbko+/X8Y2UyW3iwiUq9SmgI7shDc3u6izMNBYE301t1kOtqLXazSewf8ArMWeiUR9Wc/gJJdsOCRTSrCpZ6nhNK3EKNagPK3hH0lJ7LNr/DY1AxfJXtSIW1izECmXB4gE8rEX6XBku1LGGptBl5U6dNBx5r3mv+OeRlhL/L+lX+x2Y38FjDZZ1mxdmFO6ORxVxc9UZSMvsQDMZ2RTLEcgOJPAepm1dltdMlZVN8ppkngNQ3D6SI1/kxT/ALxwbZv+ltF8MzjfJloFhTSznjUb5jf7J5CaKjgi4NweBEo2/uMRGyMA6lQSt9VJvw6cp1f8pFSxRl35/wBnH0janQnsrdXDVNm5q9JDUek7mqblhfMynONRYWuB05zzvjNJtVHe7u8FXof1gFMiiDx1YA06ljqtmPCxsCOkxTGvrrF0s4yS18I2nGSvbzwR7mbJ2Rb3LUpLgqmVXpr+hOg7xLklbfbHHzFzyMx1zD7NxrUaqVUNmpurL6qb/hOvNi9WFe/sZQesrPUdSZh23VEGGorp3jVrg21KIjhtel3XTzl/2ftdcRRp1qfyVFDDqL8QfMG49pkvbbjc1fD0/sUmf/7Hy/8Aa++eV0MnLOov2N88axtmbQRXDUS7qi2uzBRc2FybankPOJsLG3SfQHmG97lY0VcDhyv6tJaZHRqQyG/+G/vJdplvZ1vHQw1ColZyrGrmHhZgQVUcgbHQyxVt/sIDoznzCNYfWxnj5IZFNpJnbBxcU2y2zkqR37wf943+B/ygi1y/hf8A4P4PJRBtSt+z9D+cOu1q37H0P5xkGH8iG08567xQ8HGskvI/XbFb9j6H84su2K37H0b/ADSLQCOEI+6S8MPBXqz8kgu2q3RPo3+aKLtqt0T6H84xsLQylfO3OT6GP8I/Wn5JJNt1ei/f+cVXbVXov3/nI6lb+bRQAdD9OvmRIfT4vwlLNk8jLezbFRqS02AAY3Nr8F9+pH0lWoUi7BVFyTYR/t+pmrEC/hCqB58eHqZYtlYAU6YBBLcSct/EeQ/hNIxjjjUUZybm7ZT8Rh2Q2dSp8+duh5yQwex2rIGpWJXR1J1vyI9Rb6GWrF4NKqFWB14G2qnkQZWNnYhsLXs98p0bzXk4/nqJWza4Cq7knu1sColZalVFshuEYg5jwF7X0HH2kn2gU3rUqdXu9aZIJUk+BhfUW4AgfWStEKQGBLA2sRwN+BEVVeXjv0sfqJzySc1N90aptRcfZlK3SwBDHFOmanh7vY8HZRe3tofpInH4tq1V6jfM7s5t1Y3MtW+m0clMUV+Z9WvyUEEW15kfcY23d3SZrVK4yqRdEOhc8g3NRw89eU0tL43+RPPyIjt3sUUr0WU2K1UIJAIHiA1Bli3zDrii9Y5nqIjcLXAGQcP3JX9q7PrUGzvTFJXc5QpBAI1stibDpryli37cM2HqfbpGx01AIYWsf25hkgnNS+lG8JNRaGWFxBOnAdBwmh7iUXNOoUzAFgGIvY2F7G3r98zXZSs7qii7MQAPM8Jsm6+A+HpCmSCxYsxGouQBYfSed1GNPg6IyfcsNPDPTo1KrVCoVSbWIuRwA19B7zPdpYhnDMxJY3JJ59ZpO0dn1MRhslNgNblb/NYcP/Mo2A2YrVTTrEqwvemwtm05HrztOKeLRxUVw/uXF7Jtsz3G1CCbG2n11Eg8Wwf5uPWXfbe7dZamVUZweDAeG3mToDKXtGgabsrCzKSGHQiep09Gcroi61G0ZtNF2TuY5sa1gpAuNCbHXQdfOOK+4dAuTeoAf1BbThqGPudZ2wzr3MsuOPFMqG7GJZ2FDOVvcpcm3Ur/ABMS3l2dWFUko7Kqj9JZitrXPi8rmF3g2BWwVRWvdc36Oqumq6gH7Lc/4R3tTex62FFIkioWtUI0DIBp6XPEeXnaaqK22j7nK5NrVkLsbCGrWVBzvrxtYE6zm1sL3VZ0PIj7wD+Ms+5GFWnSq4l76ZlBsbBVAZiOt9B7SAw4bF4oZ/7R7tbko4geii0u+WR7DvZOwmdMzHJexW9tVIveOn3a/wDcWXQIoAACgC3LQAcBErLqQoNzrxPlp04SbApZ3cP94v8APtBLeyC/yCCVaFyU8U4O7nbmGzSm2CD06ccJTjZTHdLykNstIOmH/wBIenRE7aGS/X+JitioMlAc4sUUAk2sAb8NLa3nKY0sfqCYx3kqZKDWNixC8eN+P3Aybt0VVENu/hu/xBduCkufUnwj+ekvFOgv82kHuxs7u6V2+Z9SOg/VH4+8nlS4H+n5SMk1fDKjHgUWio4W+sZbX2EmIWxsrj5HF9PIjpJFafQ/x/OLpSPWYvIl7mmjfsUvdbGvhq5wuI0Umy34Kx4WP2W/jbzmgpTXjppxJsOXW0hdtbvJiUsfC6jwPzB6HqsgsXvExw7YYh/iye4I5G/hLA6akaepjcll+Xv7/wAgk4dxxupgDi8VUxtQA0w5FINwJGikA8QosPX0l+ohSdcv3fgY22ZgBSppTWwCqF58hqfc6yQpUetzbgLzmyZ4yfc1hjaQy3g2RTxWHakSAbZqbfZcXym3TkfImZdtPagq4XB0z/WUO+Rhp8t6fdn0tp/umbRRoa3yn/Fp6WtMw7VMBTo1qC0aVOkppsxyKFLNmsc1uIAC29TH0+WMpafr9h5ItKxHcGiHxuHB+3m8zkUuB53Kib7h6Q629ZjPZxu4atI4i5WolVDQuSq1BTv3ikjgrE5bjgVPpNjwlSmCAS2Y6WzOePIXb+Ew6hp5KRUbUbLJgVAQW4St78bNV0DKp74sopMNGzX4ZugAJ8rSx4VltoT736ecabWFhmJaw1vdLLyvqPWdmeKfTJeDlxNrLZXKGFdaSiqQz28TBbAn+ba85jfajg+7xpI07ymj8La6poOngmw4nGUtSWvbj4lNvpaZf2tNTc0KlM3NmRtb6aMmvu+k5emtSOqfYuOzHFbD0quW2emjEDQAsoJ9r3inw4+nEAc+vGRu7mIw64PDKWOY0Kd1BPzFRm0HneL4ivRHJtP3rfQ6TRXdKyGN9rbPpVqbUqgYg6GwuR0Ya6EdZkG9W7zYOoBmDo9yjcDYWuGHI6ia7VxCZQcvLk5B1+kyzf7Fl8VYghEVQqlr6EXY38zz8p2dO3dHPlSomNs4qlS2XSp0mJ71VA0tc/NUP1uPeKbj7F7tO+a/eOPCLHwpxvw4mwPpbrKPhq2V6Yqhmp03BNM/ZzAuoB0F7TWf6XoHgT7A/h7TSdxVIiPIesTY6n2uPwjeo5FrH6/6iCrtiko1zj95WH/NYSHxm91JTZabN5+H84o34G0Sec/aH3flOSuNvib/ANSP8X+kErnwTQw0g0kAcW5/WMJ37faP1M01J2LGlo6VvOVM4hvtGENz1ieO/cpTr2LutSdzykKjcgYcYdz+qZPpfUfqfQuoxK8Cyj1IH8ZD7w4wM1JBlYBszAEWOtgL/WQy4Gof1TFU2VUPT741BJ3YnNtVRcae1qXHOJ3/AGkoL/afQMf4CVRNg1OZAi43cPNwPb/WZPFj8minPwWJ976AGmdj0C8frO0t+KPNKn0X/MZWm2TRX564B6DX624Qy4TCji5PX59fTwxelj8MN5/QtS774c8nHqL+2hler7epDHpiUXwC2YEc8pUkedrRA1cKjDLSaoOZYn7gRr90drtvDL8uFHuQP+mChGPyxfI25Pu0WSlv5SJHgcjyTX+MkaO9qMfDTrEW4CmwN/WU/wD2yCjwUaa+lz+AhKm/dexC5VvzA1HpckTN4W+0PuV6iXeX2L0dt1yfBh8QelzYe4JBlQ7QGrk0HroU0cLrf7JI4m0gsZvBWq2zVKpIFhZmA+ikC/naNNobSqVFRHd2VLlQxJsTx4y8eFxknS/v6ilkTXc1rYmza6YeijOiAU1ZbO4sGGZrrwPE6iTWC2YAQatakLH9ZyD66uJiqY0GzNdjYC5PTlH1PbNvlW3uf4Tjy9NkbtP7HVDJCuTfcJg8GtycWg8lZT/1GE2jR2fl8eLax+yBr/wzDsLtl/tH8o7rbZcjRv595i8MlS1X58/s0NNPm39v4LptGps0XtVxJ5aEC9vW0pe9eLod1lpGsfGpGermW1m1yW469eciMdVzG9/WRuNHDXT8Z14MLTTbM8k1TpEtgNoBaYWo73B8IFV1yiwAFhOf0xrcVX05E8vprK47353nPSdqx/U5Hk+hZxvI9tKn1t+Ug9q4vvXzE3NgDp0/8xlDqLS1GuRbOXApiauax52APtziuH2k6rlzNboCQLekZkwR6qqI25sdPjb8r+8TOJPSIQR6oNmK9+fKdiMEKQrY+OFsAdPckfhFVp0+ZQe95GkzkYh+9VL8AfT/AMQ642mP1T7SNghQ7JT+lAOCfU/6QrbXbko++RsEWqDZkidr1OoHoPzMTbalX7R9go/CMoIaoezHLYxzxdvqYkapPE39YnBCg2YfvD/Np3vYQmchQrYoak4T5QkEKCzpM6GhZ2MAEwQTkADBuUUViPKJQyX6xNDTHtKuRxJjj4jTnI2nUsdYd6oPkPrMnjtm0Znalc34xJ65J4wVCLcb/WJTRRRlKTDMxPGcvBBeUSdUwMxM5BEFnIIIIxAggggAIIIIACCCCAHbzkEEABBBBAAQQQQAEEEEABBBBAAQQQQAEEEEABBBOkwA6qkwWnJyAw6nznW053hPedFvWIdgv5Qs7ORkgggggAIIJ2AHIIIIACCCCAAggggAIIIIACCCCAAggggAIIIIACCCCAAggggAIIIIACCCCAAhl4QQQGgKx6wMYIIg9gsEEEYgyzhnIIh+wIIIIxAggggAIIIIACCCCAAgggg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4" name="Picture 8" descr="http://teayudoaserrico.com/wp-content/uploads/2012/04/ami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38" y="2427131"/>
            <a:ext cx="3924023" cy="29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DRE LAURA\Pictures\text (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99" y="325747"/>
            <a:ext cx="4474950" cy="1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62866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ISEBUUExMWFBQWGBcYGBgXFhUYFxwaGBQVFBgYFRgXHSYeFx0kGhUUHy8gIycpLCwsFR4xNTAqNSYrLCkBCQoKDgwOGg8PGiwkHyUsLCwsLCwsKSwpKSwpLCwpLCwsLCkpKSwsKSwsKSwsLCwsKSksLCwsKSwsLCwpKSksLP/AABEIALcBEwMBIgACEQEDEQH/xAAcAAABBQEBAQAAAAAAAAAAAAAFAAIDBAYHAQj/xABAEAABAgQEBAQDBQYFBAMAAAABAhEAAwQhBRIxQQYiUWETcYGRMqGxBxTB0fAjQlJicuEVgpKi8RYzc7IkQ1P/xAAaAQADAQEBAQAAAAAAAAAAAAACAwQBAAUG/8QAKBEAAgICAgIDAAEEAwAAAAAAAAECEQMhEjEEEyJBURQygdHxI0Jh/9oADAMBAAIRAxEAPwDZL/YKIN0tE9HXSTdaXLWDO0T1mDmahKjqLwIMvLMZR19o+Xc8mPPX+gn0S4ktJOXQHSLVAcgA2itM+JyNNIaipAVHsQSb51sAJzzmvtHssP5QqepSUxAKvLykawzlsIdNmdrRRVOdVhpBSRTvrD6Iy0KKbXhkY2c0Oo8YCUcwJV5QUkTcwc2eKv8AhAKwXYatFmekJtE+fJxVRWjonk+cwd7DWBNPWqUssXRsN4uipAdPaB+HyjKdxYnWIM6eNqX0Ei/UUxWllC+wgfR4d4OZmDl4uTsUAWl94sVAzBwIRNRpSxvs7sysoKWqaXa/0EVKGqCZoJS4djBn70EqW6b5r+0SimRm0F7xRGTi+MTJoIzZomIOXpaB6qRSAl2F/nHkuoUDlAYPYxaxKjmKASC5Pyha8ecY85ba6M7DlEoFIuCYmmygoMQ43HWA9GpaUlIS6gwKrMx37sHtFmoxBCU8qs6x0v7tHs48ycE5GHmMYZKXKZSbIuALC2zQGwZJQJgQMiT5dOkNrMdzTPCW4fo7esNraoyyG+A6xFlyqWTWji7S1oVMOZDgBszW+fWDVOpISEpjKzsSliWcimPSKddPmp8PIpXUtDsc3jVy2cbLD1zHX4gSA/K3Rt+8XYzGDYuVECYr/nvGllrizHNTVo49JivNReLChFZc4b6wTNQzw4b4bxGtV4RWweA0aSBJEey0Om+oiuicrWJZRUrtGo4fToF3ikJf7TtFmWtiQY8mpYv2jGcMVOD7R5DAiFHWzqBUmdPFLLJPMQHJ/KKRpCQcx5hd4mqcQFVIRLCjLUCCTpp06wMnVQcozEkFn6x89PwpvPyTdBO+iwoFSWe8IUYA1cwNmqKCAm8HKRKlIDho9qMWBTeiOSoksBBSTQ7quYfS0wGgi5kaHUoqwuNDUogHXI/aGDyV7RQrqVOZ94z3RRyaLODzVqDk9hDMWQM45r6m8MoyuWLjl7RWqJj5infrEPkRcnxS1+nFvDaZCeYuSdzElXMSUKJIAG5IA9zArEsZFPRrnLIBHKkH+I6fifSOI1/FNRNUoqmLUnYq1F32sPIWieHizy2pvRvR2Kux6kUMvjIzJOj+rPpBmVjcpct5agQBsQfpHzYqtUS7keUX8M4nqJKnQsi3T9P6xYvAhGHBMGz6AwTDRNC1zR8RsH26w+moQhTkk5bC8CuEeKPvVIlabKTyrA2LagbA6tBOTnJcDl77xM3KK4qJtluZTucxiOVNdasysqUi99hvFqnlKJuGjJ/aPVlOSnlf9yZctuHYDycfKKMEpTjU1R1W9FWt+0GRJWvLmmA2tyjzc3+UDcE40p/GJWVpKj1dO3S8UqPge2aeSSdn/KBeJ8FmWlS0Kcgkt2hvqxNcWG8b7N6qoTMm+JKIJ+RHUQ+dWLmTcrWaMZ9n2NFFUmTMulYIAN2UA4b5iOjVdKAoFDAxFPw6d3/kU9A+oweYEuNtBBGZOCZIKrKaLkqpdN/WIq2nRMFxFvFRjUTARg6gvUXeNjSzdBAnDqVEsWETqrHNjeGYY8EcGibQMQoqUQdjHkueVawymnAFUHKV0cWvAhZBDZM/MWMTLIAgkaeMIqrqmLRJ43SKy7q2gXL8OstSBm1ini09gAOsWBOy2inVoeZnFwNRGSloJMhlVpIDkQo8XJSTChHN/p3Ix9IpJ/etFgS5Z0N4o4fSJKXaLcimvbaG+wY5V0WJMkhVtIKyppA/KB3gqO0Plz1J5TvHc2BzC0rE9gDBVJJS5tEFNQgJB3hk8rdgDEUvIcnQLkTyVmY9mIhkql53VsYjFQUqDHziStqFEAgRNPIv7gl+rngJ0eAlVKLOkW6RaE1RSCTEdTVgXaDebmqs2znn2k1S1UyJYsCs/RvTWCE7gWmRTpQE7Avu7aw/7R5YXSJKA5TMBtqxSoH6CLGP4nLkS5KZ8zIoyw9iRs7kC39osxycoD8X/pk/+jJA1iQ4JTIBBQPa8EpdVJmJzomBSeogDWYzTlRSmYSX2Cj7mNjKRQ1BIMfZHNyTKqQCbFJA2Z1D8o6rJSwYjSOR/ZcvwcRqAsEhaAAoaO4mh/SOwSVApJMbVztEMlTHSpwv1jnuIrSqvnVcx/DkpCEOCea4cAagMo/5o3dPMBKrxlcXqZcrxCosFTFFv8qI5T0NwpNgSi4l8aYpIZYS/MApKg38SD9QYjm4tKWrI6u/Iop9xBGmkSgkqSnIpYa7BTHt3jOL4dQpQWmapIc/Cb9wQY2rdlW6oF4fh7YxLSgFkrCjvbKVP5fnHV6ia7NYxleHsOetnTm5ciZYLbhKNPYv6RqcvLfrGt2QZP6iNCrRIqqCU31gfV4vJlECYtKSRYHXzYQpONSJqgEzEep/OA4ttAJMIicSnvE9HLTqdYaJyQ4GvWGTqc/EDDXKjaLtTNyi0NoKMh1Eu8UF5svaCGHTyUXhcZXLZo6Sv9oVDSJpkzNDQjltFVVYxYw3kl2YNM/Kb6RYWl+YbQGxOoCiMsTSq7KhneErIlaOLcyrBDmK0+uAZt4ozKgFJitckbQuWS0CEhMBu8KIgpPQQoz4nGVlVmSWUsSYipMQUFXMFqunShJyjWBKcJVYnTeKkqN2aqmSpSLG0C5tQpM0E7G7xbw6uShOUbRVxKoSbm0Y1aNZs6SrE5Dy9vbyhs1EwXjJYTjkyUnKPhJ6X9I2NBWeIG7b2iCeBp6s5FHwtzEQrHSU9LQVnUb2cNEVPhEpDu6yS/Np6ARy8TJPVUcCKXxLgAqvoLx5i1WiUjPNUJY05jlv0vvBqqxES0E6AAlhbQP+EcD4mxqbVzzNml78idkp1YfK+5eKP4EUqbNSNdW8d0gKkFayCCMyUEjTu3cesT4tWUVeDMTPQo3GVVlJH9JZvOOTTpjvETHZ4pWFRVIbCfHR2CgwiQmjWZbEK3ZnYsW7QBp8IkOoFgpN7gA+kZ7Aa2oWMoqChOhF282YxOqlUFAmYogPrqf0fpAONFHO10dB4Cw1K50xf8KAH75mF/J/aOhoBFheAHCNN4NDJCrlQK/9aiofIiDSJ7JNjCIy+V0SzdscEsXDd45qMR+9zpqS7IXqD/ELZenwRqeLuI009JMAP7RaSEgajNZz01+ccu4ZM5BnLUGBKGPcFb/UQdasZh0w/i5SwSVlS0sGWkKf1BSR84GyqkynWuwSMykpdugAeJ6/GJqn5UkjQ7xRW8yUpJ+JWp9QfwjVspb/AA3mA4pLmSAqWS24IYgm5cQI414jmSpYlylZVLclQ1CRa3Rz9DE3BkpCZFwr4ik3BuAL6dCIzH2l1CfvOVBJ5ZYHqSTGxwTjLk+iDuRmJlWrM6iVK6qP4mFKxVQNzbtHQsP4Np/u4RMQ6zcq3BbYwKqvs7lPyzFp88p/KH+2I/1yCfBPFGZSZUxWYGyFPd9kk9DtHQDU5QEkaxxjGuGJtGgTkKzoccwDMXsFBy19CI6TgeLfepCJm5DHzFj+frCppLaFSVBqdPASw3ifDENLcmIFygUpDaRbkSbMIyKdgkIrCpWVI8zEcwA5kmFTDKV9lR6pgCo6mAtt0zGUafDiFncbQPmTskwpPWC6sRyt0gHVvMUVAQuaSWjGUKqqImEJNtYnTVlQCiYnRg1iTctFH7qUAPoYS06Z1CM6YdDaPYlE8C0KFczuIqKmnTpoJQoJHVJEEK+XM+AIUevKY2cvEknb6RKmsQdvlHqrLF/Zpz+Ths0Efs1f6TE9TKliyhzdPzjU47jSZSUjTMWeMnPQFkkF46c19D8WNPbK8zF2sAEjtr7xJTV60rSsHQ+/UQLxGlDaQAqcWmyeVisHQ7jsYTFtvXZQ1GKOyS61KkhQNiHEQzaxj6J/EfSOdYTxktEkJmS1hibsGAJs5B84Ko4gzj+r+2nyj009bIaV6LHE2JNKmh7BKx72H1jl2F05qVlALAXJ/KN/OaYqYVHlBJsLkgW12faAnDWDrl/eUoGValOg/wAvMwBAt6dRE+eY7HCyuOEadLEpUW6k3MDsS4dRzFAYs4EH8MwGpzL8RRYA7qN+2Yk9YoUnDa/EKlKdjf4X99REqk77HuKa0jHYfMSHzJJL9xprpBjxTMLAZUswA1849rMKykdSVK91EgQQwmha51/Voa5WLUWjpPBU9X3OUld8g+Wo+sHautUpDIZuup9BaM7Tq8CShG7D3sPzi6ieWBi14IyWySUqZ4jD5T5iMy3fMu5/5uYyuM0jTJiRbnJHqc34xrVg69PpAnG6bnCmsoN6j+ze0Jz40ofFDcE/lsyKMPUVN1i2nCW3gomVHkwRBEukglwzTgSFf1k/7Uxzfi+pAxFzomYh/JLPHVqGn8OQkaE3P+a/0jj/AB7Lasm/1A+4Sfzj0pL/AI0jz0/m2dBxM1jo8IDIWu6Tbyyk/OFjmDTZiUMvKbEuHD+Whgfw3xEudQoCBmWnkUARmcW36hmPeCNTia1nL4c0uLBRSkO1g4/QiKi5K1YzHaTwsMnJKiokAEnKP3h0Fog+yKcVS5yOhQodnBB+ggNx1iCpVH4EwgrmKTYdEqCyfkB6wX+xcctQf6B/7flB38bJ8tJnSTIcD5x5IOQ30Is8TBV7w2tR4gbSAeRLoRZXopSZosbEkn3h2K0oIYaxDSYaqX8KrRY5nu0BPJbSo6wDVKGVjs8C6aaQT0jQ1GCLW+jaxEOHliDlKDM0QYekqC2Fm/CK02iEwJSbDrBeRh02WFZQOaGjDV5Wy3hGSfxqJvYDVwje0y0KCszDJz2BbzhRDUzaQd/wrpC+5qTpEaa1TafOEK6Z0irlAEhq6UzE5VpzDuPmOhjJVlEqRMIcsbjuI3UurUdRFHHES1ylFY+BKlONQwJt7QSp9DcWTj30ZGZlWO/SAGK0Di0XzUizllMDfv1iVBzai/60g/lCW9MsTUlroxa6xSSUq21jV0VCqZTSp8pLZknMBspKikt5s7d4qYrgCZo1yq2P4HtBThbETT0KaZTeLnmP0CHzAjz/AAj1I5llVfZC8ThLXRFIBHKbPrD1TFJUuYksEhKQO27fKG08hcxRIsOp/AbxNWU5QlSUa5czm7vdx7ERNncVoOM+LBtHNnkLKlZCovnzqYi/KwSWbv1ikZc3xQyxzEIe5Kn1JfYfnHs+uKAwCVA3AVcDyiClrFGYhZYZTYJAYDcgGzxLBpvZVLS0G8UwpUuXlSCUqUkgAOXe4Yd4fguATPFQZiClAvci5GjgHrf0g9NxBcolORKynckpcM/QtaIE4sqYoJKPDf8AeCyfazR6CjCU7sj9jqilxHXiWsLU5SDoNegaLFDxLJmJFlp8wD9DGa4to0J0cnqVKUfmYqYKosI3yM0oNUFjxRn2dClVqVp5SD3ETzZAmpynfQ9D1jJUczLOll2BUkK8iQH9I3MgoTpBwn7I7Ezg8cjKVUhUtWVYY7dD3Bi1QYepfORyfX+0aabTomJZQCh0IcRXxdakyFeGAVsAgNZyQkP2Dg+Qha8eKlYx+Q3GgfjeLIlIH7y7EIDOfN7JHcxxXGKpU2ZMWv4lFTjozW9NPSO0UODpp5edSTOnKJCc5cucx1NkuA5VsC3QRxzFKdZq5oIAJmEMNOZbsH8iPSDyO0ZGFAnBMXm000Llluo2I7iOoyuMs8sLEkFTaxlMB+z6ZVORNQnKwY5nuCzWYb+0buRwuqVLy5FFg1rv7RLlT7SKMSrTOR8Q4hNnzzMmanToACbCNZ9mePLp6jKlmmhi+lr/AJ/OA3EWBz5eYrllCElgVWfMSwHUt0jzg6lWqqkJRqCCewu5PpDFG0kxTXyPpKWtKg4h3hiBdCtrRYVOYwOWHDa6FNUW/DEISBFNM8bx795HeEWjC8mWI9aB6p/eGqnHrHckcEFLEMzp6wPVO7wwq7wLkcE8w6woF5j/ABQoHkcRy7dYnTM8/aKv+JkdIllYn3iNNHEwmDrDKpaTLW9xlU4fsYccRHR4jn1SVAjLqCPlDISSkjmc14plDIA98g7cwe4bXT5wDo8ZmSpQK+dHsoa++3vB3iE6PsG9xm0Gu8ZHEltIQnfmfye30MfTzwwnH5InhklF6NtgOMSakfs1B+m48xqIsV9Nr1GnrZuz6RzHBSqXVSFIOU+IgOOilpSQexBMdXxlTKYdCP1848fJj9TPTx5PYtkswJEtEyWGQoZSL8qhqP10iFC8y0nqg/JUQYVWhly1kBMy7mwCgCx7Xa8TYYjkS+oBH+4wrKv+36TSjxdEFXwsSjxEDMh7gXKD07p6HbSIZWB5jlQHJDD1tGowGu8OblOi7eu34j1g1is8IlKUAxZh5mwhkMcZR5WMWdpUzMzUupRH6aw+kVpkg5XG14sAgBu0R1E1kO7C4MKUvlYgx/EVVzEKDEdTFHBZxPeNr/0nJqahU8qC0FKSlNwkkWzHr8LNAXE8IEiqeWkJRM5gB8II+IJ6C4Ld4pzzt8fsoxP5UKaFN5RssNnqmICgNYx9TMKRdi8EOGcYLFGYBi14Pxn2jfJXTNaiatO0MmVtwFDKCWf3gdNxtkqc3HQRTpp65qs2aw6t+EU5JcI2TY48pUa6pIy2vaxjnnE3Bi58+XNpyjMS6gSwscyVFvNj5iDE/FlyXU7pAcg6FvoYJcKISZeci6jmyu+txpq2nQQqE1kRY4cUQ8OYGqTnK0h5is2rtyh0jsFZr940KE/8Q5a+tvLWEknZPvDhTbYOxrhqnqkgTkZmdrkEPqQ0Q4bwzTUzmTKSknU3JPmTeC5mNqU+4ipVVqQNCR/Lf5C8dRysdKNz2ieqLMe30jL4ZjU2ZLJfJzKsAxAzFne7sB0gvg9QVFWYlRtqSev5xFnyqUWgsmNpWWhOEIridUpB2hJQnq0efyZMRBYj3xBDzI6Khpk/zCMtnDDP7REqZ2iZoRy/wwLbOKuYdIUW+XoYUdbNIf8AC1PoIccKW8NGL9rxInFz0MClE6kRqw5Y2hv3RcWRir7Q4Yj2jUo3oykc5x5CQpYIfKpvNrfhGU4ikXYbBraPu3q8a/iIf/JmEAnLzMNSWBH+4iMVU4qiZMKCU5v5czP0CiWW3YeTx9YprgkyanYKmOkZhqkhX+kg/hHScVxdJX8OqQv3Hf8AqEYCoQkul9Xg4MQE2ZksRyAkfwhsznawjzvMj0XeLLsJGabkWYF+rKDH5PBPhmYDToSDcBvYkQPVOAMyYzpWkgDS2Zg3mXgJhtfOp1BxmR1EQyWqGZqdHQJssiPa/GlzcoNgn5nqYo4Zj6JoAPKe8FBISbkCF26pMmBvikl4r4nNK8ksWzEueg0eJMYxZcs5ZMsLLXJIYdm1MZ5eKT0TBNmMXeXdLpFgoAAaG792PSDxRXL5dBJWTUldUUizKmXSl2BdiAS+UjRzfeDWLYxSzpEpSJiXExikkZ05klwoa6gX0MBq7EDOQVkKzCxOUAN2HnGLrlZVhW4IPzg5RU5WihxqpG8rJYOXJ+cAp1HOT4k6WeVKgFAah7A+T2jQ4DWomywQ34+UX5UtKFKdOaXMGWYnqk7juNRGRyODG5IcloxVPialggnzsoxu8Hw0IkJJJchztreMxSYG1YEapBzOC2ZOqSWsXs/rG2nzQAALAQ/NPkkkKwR+wNjynQUsS+vlq5OwjScIU6kyEhQOg0IbTV0gPGXm+JMzKQmYQTlBSgkFratG+wLDyiSkEMWAOo07G8UY4KMUdKd2XEhrBP69YYtP8oPqIslLQwmGCkypMl/yD5fnA2skBTjKwP8AMB9LwbKoq1kklNnHzjQ4y2ZDAEB5ssBvDVlN32BB7AvBjDJvhzvO3vGXoKzwsXmylTEL8WWlQytYoJDKb97K5jUT5Wh6RBlhtj2+SoPP1TEZlDpADD+ISta5SyQtJa2h6eViIKfeS3xGPOmuLpkUo8dMteGIYoNFZc/uTHgm9zAWCTFTQ01XYxAuaTEKld4zkcTfeU9TCioVwozkzSxKw5n5v12j0SCL9dI0a8OQQ3ziM4MltTD/AETCM8lQPeHrSYLpwAAfEe0e/wCCFvijPVP8MZynj+rCTOJJClhCAR1UHI7WT84z8rgJc2QlfKjcFRIfyABJ9o0HGNAJuMyJKi8kKGduqUqJSfbX+YxosSrwdGAFg1gOw8o9nFH2pN/SBb4KjmKeGqpBbxETG0Bd26DxEgvBfh1NNKWFT5M0k6oQUZDlOXmcgnR9YN1dQo2+LsW9+0UqmUVahSW0s47XBcfOKZ4rj8QIZKewrjmM0h55VLMM1dmUwSkZCl082UEDSB9DMCUcyAH/AP0mID+zw6XkUAmZYnfY/wBMQLwGfKOenUFp3Soc3orf1jysjk3TKpY73F2GKeRLULCWfJSiP/WKmITJ4VllhIT3WSfmPo8Q0+KbTSuUrp4n4ECPJ2ISgP8AuZh0LGE8GvoRYOnLnIPMtCX1L39HaAuP4kUTJIzES1OpQSQTqUgl3D6+hgrWVxV8JKh0Nx+YiKk4H+8nxpmaXLbRRAU4dwBsH37xVixORvKtlijw9czKAnKFpcZ1kuNlMnb0hlTwMS58V/6UOf8AcofSDi6U2AmCXLAygSw6yBoCsgMOwj3wUoQMiW6k3X/qN/aLo+NFIGWaTMIlc/D5tzmlq7Nfy2MdBwPG5dQkMXMZzGKdMxCkK3G+x2P0gXgPDVcgpmywEJDXUSyt7JGov2iXPhSdoow5X0dHp6OWqcC4EwAsObRnuEgvf5mNTTcPEpBmZbi6RmDFtjufOKvBSUqzzcpSogIYgWbmVlVqxJ0MaSZOEdixqrZuXI7pAqioJ8lYCVhUo6hmIPW/4H0gqVMYiTVf8xI/rD0qESly7HFTQgsExVmqKdLjofwMeInBXY/OCoEtrA6CITIBGpHl/eGjuqJ0Af8AP5RxtlKdgdMtQWqShSxovKM48l6j3htXguYchy/1OfnBHxG2eGKmKOjJ+vtAOKfZqk10A/8ApqaCMs1I/ispzDq3D1IAcAjch/n0gyR1USfMj6QzOC4Nwbe8JyYIzjRspuXYAlkAWMNXVpSHJLeUDK6RPSVBKhyk6hyRszdoaBPcOsAG9wfKwjx5YnHs2qCIqein7NES65ttN4hWhSQdy0ReGo+R/QEKowtJxIt8I9oUC1y5j2tCjTjbDiuVdgS1jozw5HEss7K/X9o5rVYxUmzSJZ3ImhR0ubp1HvA6biFYRlE9OjcplPrcuRqekXrHnf2N9bOwS+IZW7iPKriKUiWpeYHKkn2ji83E6tIObxlj/wAqAP8AaIiEqqqDzylhBs4msrsBqCTDo48n2zHCnrZBSYuufXy2IK1KULBlLK8x52UeuzaRfVihSpy56hjcaeigfpBTgrAFSqkLWt1LJSlLIJSGzLVnBLgBIDhnzR5xpgEpHiT0aZyspOgcc2Qju5buYqxZFD4mZIOSsqzKTxEhcs509Lg+UV0lrHxE+unrALDcfEpboXmRZw7kNuB+njXU9ZLmpDgEHQjeL4SUuiOSojTzpyqUVJ6LQD89QfKCuBFaZBCi5ClAamz217RQXhZPwKf5GEaxUpJQWfMks+oIZw+zpibzIrhZR4z+VFDiKmBPiNcAg6jVmNukCkz1L5USpQUbZsgUv3294v1NaqalSSmxbdtX/IxUlSjJAVLQcw3N/Q30ifDnUY1Ibmw27RocIw1KU5lrHidxp5AMOsMl1FOorK5r5CxKrJFgeUOzXgNK4xUUqR91UVFwShKjc25goX94jmcNGckzH8JKUupKxdShZLAfWK/dCrRMsUm6D03HaYaTU22Sl4F1PEiSf2aSo/xL0HcJG/nGWVUgOlQCWcEP+UQTMVSiyTmV20Ed7TuBtuF8NFRUc/MlN1PudWP63jomKSORk2bt+Ec2+y/FEArSo8xU9+4t9D7Rv8QxdIDu7RFOfK7KIRqiWhzSpC0pP7Qsp+psSPYAQ6XjQUATuLje2reUB5eJhaEkq1I0PXMSPZhGMlcZZZ05E3/tpWMqkjmTs5H7w0dvnB4siXxYzJj+zrdNNSoZgst1Y+x2i1JmKTooKHT8ukYDC+JE/FLmJzblJdKh/MI2crGAEAzE5SQ7bw+xDiwkRmGhHrGZxzFTTrAWxCnKSNbWI+eneDCMdQp8vwgOS9gO/SOe/aDjBqhLNPKUoylauOdKhfKjU3CWPnG81HsxQbNXheMmYRl+X57eQ941VOggXtHNeFqCejLMmqykXCAxP+Y6egjc0GNImuk/GP3QdR1EA8kZOkE8ckrCapgH6eI1zy1g3dVhFWoxHLYDmOgFz/aBtTXMplnxJmolg2HdUGkLLlTVsHKnG2w8kjeKn31ixNzt+EUaypKQpRIXOAsNkWsw2jOYRii1rzquTr08h6wMpqOhijezXTagZjZyADbzAAb1PtHkyRMKnbMNAXs34eUDpVQ7+57wzE8c+6UyZoJEoTAJgDEstd1Jfooi3QmPPy4Vk6NoKmkWT8JZnfaI5dEuYCwILtoR5wC4h4yn0M1C1LEySsOPhAItp0Nx7iBOLfbiEFpNNm3zLWw7sEi/uIlfiSvRrSRr/wDApp0Ldibwo5VO+2jEMxYSAHsPDUfqqFG/xJA6NDLxKa3wjS7jMAdhqM34RVqcRm2ZMhR3cFJPolX5xGmmIJzElhswc7bQ+XTlg6BdiXUp+9mi3+RBfYxTjL+o9k47PSGNOw6y1q+QO/eCNBXrVMQP2ksK1JSogcrl9b7esRyqZBCf2Y3sCp/73MSKQoOAPiGxOgOj7CEvyohqeJdGppq0ICQEOSJd3BLzGJDgAMEpBLdIz3EdfnpZiSkkrUoJuCSkFrgXGhhqUqAcsn3IDAux3/uYil0buUkKVs6izt+9vGe6D7Zzyx+jmiOEauYolEopD6qIH94KUEiopgxyK5tM/UDQtYv9Y3SsImrJSpQSi1kkgt3u2v0itL4bZbqBABAYGxABvvvb0hi8vHHpk7aYKlcRJQjOXzpBZNnfoCLEE+weMDU4lOVPVNUomYpTm3yA2A0EdHn8Jq/dCbqJOpAAbK431LwPnfZ8Ji1KVN5bEJDhidg+3nDJ+ZCa2CuMdox6cenAi/TfoD/eCNLxmAQFE+bQflfZujKSVEqZnZhcKDjuA3yiKf8AZwhIGVWwBfpYkg9yG7PCPdiYftaJZXFqcoKbjsQI8PECJhLyiQ1znDxVV9nZQklKy+ZwBYZdLljFjDuE5zDxACgF3sHHVQGsEsmKrC98jO8VSFTZgWhhLSkJHwuW1JbXzgIJJB/tG+n8GTSpysMNw/k3aLcjg4JTyh1nLuPI/FZt7Qfux/pjkm7MlgmGTQrOglIA5idGjSzFTgLLKlM5B0A/m7npBI4PMzMOUDTn0NxmNuY2GvWIqjAV6Z1AEk7qKiRYlh1jvbjf2NjKKM9LxqZLWHBZKklwDYAvYa7mA9bXJK1FrFRIex1jWTeHZwSpTnKBukEkv2P6aIqLhmbNJBDMATmDWL9Xc207iN5Y+7NnONVYG4YkeNVykS1ZSVOSS1k8ytNbAx0jGMbQmoUpJJZxdaVJF7sBp6wAlcLqkgn97TMlNwlSTZNrkh4ixHA5iGVlVc5WSHbRj87ntGc4vpgwnGKDU3EpM4MsWOzkC3UA38oSsap5GyRAFPC0wqIc5mey9vaJBwemy1pzI1YqWSfSAbi+2MWSP0NxP7QgXEsE+UR8HcSLVXy1LzNzC38ySHUbhKQ7k9tosyuE5KWeUkseYpzkX0SNv+Y9kcPg50jMhJPMhyAWdSS24a3RxBpwg7sxy5Ls1lTxfKuJcxCUXJmJUDYPuQ7now1s8Z3FuOZglFNGhQWpgFqRcknYHs5c9NIFzuH0p/8ApUxsCDtsqx0P4GHyMCltnVKm8psEkgvfQBr3+sP96fTQhcES4ZjyKdGWZNMxZ5lrJclb83na0OwbFEBBWVpGoZw973G1ohreEpKAnlUCzl3b4tz17Q2n4elnRknoFJbb+Id4BcZfYbyWwr/1C55VC8S4jiUpUgJqFgSc6SrqrLcISBqSW9AYqjh9A1NhqRMDW8hBCVRyWT+2SnMkyyCpJIbRXMfKCior7GOKf2YDHsaNUZaCSZcoFMtISrlBPUsTYJF9gIHTpZyhIl2G5H13PqY6FXoSEBX3plJBCrDRNs1v1aA9dUpQOapHqlWxZrD9PDE4/oThBx7MmmZMAYAAeQjyC8zGZQJBmpf/AMf5phQWhFRNpLlsr0cu1/P0i8JR2OujiFCj56XQlHqpdiQe3a5iSShWU3clr6NpChQt6QLJJiSkNr16d2HrHsqmAcDVgYUKNZxJJJSoAlyd4mmTjqdAW9DHsKBfZhGoEgNr7eXyiukl9dD57woUFRpYAUDbe/0hKSojb9fjHkKO+zX0NmTAkXF1bWb1iRSyoOAG69n6QoUGcQJmBVyNXDerw5MhgCDcW6AwoUA3VHEapQYAhzYEAsLvoYnkywMhHpud48hQTejmxwmh1MGYOfnpDJUxTfy9bdbFvRoUKMTZyK8hay5HMHVqWOrfSLlMlhclTsoOX1v6QoUMekE+hZNGsbh/I6eUegOCen/EKFAvswSSW0Bs48xa8QLlEsdLG+/X8Y9hRy7NJZcsEAPoG03/AEYhmTyCHDufJidGhQoGT3QI50k3JN9PL9fKIEJBJLOb6iFCgzj2dIcZSzXcbRRmSAzFKb3Ntz5woUEtI5EaaZRGlm6wPmsVZVywpIY363b6QoUMRpErBASSEi5J0T17iFChQw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hISEBUUExMWFBQWGBcYGBgXFhUYFxwaGBQVFBgYFRgXHSYeFx0kGhUUHy8gIycpLCwsFR4xNTAqNSYrLCkBCQoKDgwOGg8PGiwkHyUsLCwsLCwsKSwpKSwpLCwpLCwsLCkpKSwsKSwsKSwsLCwsKSksLCwsKSwsLCwpKSksLP/AABEIALcBEwMBIgACEQEDEQH/xAAcAAABBQEBAQAAAAAAAAAAAAAFAAIDBAYHAQj/xABAEAABAgQEBAQDBQYFBAMAAAABAhEAAwQhBRIxQQYiUWETcYGRMqGxBxTB0fAjQlJicuEVgpKi8RYzc7IkQ1P/xAAaAQADAQEBAQAAAAAAAAAAAAACAwQBAAUG/8QAKBEAAgICAgIDAAEEAwAAAAAAAAECEQMhEjEEEyJBURQygdHxI0Jh/9oADAMBAAIRAxEAPwDZL/YKIN0tE9HXSTdaXLWDO0T1mDmahKjqLwIMvLMZR19o+Xc8mPPX+gn0S4ktJOXQHSLVAcgA2itM+JyNNIaipAVHsQSb51sAJzzmvtHssP5QqepSUxAKvLykawzlsIdNmdrRRVOdVhpBSRTvrD6Iy0KKbXhkY2c0Oo8YCUcwJV5QUkTcwc2eKv8AhAKwXYatFmekJtE+fJxVRWjonk+cwd7DWBNPWqUssXRsN4uipAdPaB+HyjKdxYnWIM6eNqX0Ei/UUxWllC+wgfR4d4OZmDl4uTsUAWl94sVAzBwIRNRpSxvs7sysoKWqaXa/0EVKGqCZoJS4djBn70EqW6b5r+0SimRm0F7xRGTi+MTJoIzZomIOXpaB6qRSAl2F/nHkuoUDlAYPYxaxKjmKASC5Pyha8ecY85ba6M7DlEoFIuCYmmygoMQ43HWA9GpaUlIS6gwKrMx37sHtFmoxBCU8qs6x0v7tHs48ycE5GHmMYZKXKZSbIuALC2zQGwZJQJgQMiT5dOkNrMdzTPCW4fo7esNraoyyG+A6xFlyqWTWji7S1oVMOZDgBszW+fWDVOpISEpjKzsSliWcimPSKddPmp8PIpXUtDsc3jVy2cbLD1zHX4gSA/K3Rt+8XYzGDYuVECYr/nvGllrizHNTVo49JivNReLChFZc4b6wTNQzw4b4bxGtV4RWweA0aSBJEey0Om+oiuicrWJZRUrtGo4fToF3ikJf7TtFmWtiQY8mpYv2jGcMVOD7R5DAiFHWzqBUmdPFLLJPMQHJ/KKRpCQcx5hd4mqcQFVIRLCjLUCCTpp06wMnVQcozEkFn6x89PwpvPyTdBO+iwoFSWe8IUYA1cwNmqKCAm8HKRKlIDho9qMWBTeiOSoksBBSTQ7quYfS0wGgi5kaHUoqwuNDUogHXI/aGDyV7RQrqVOZ94z3RRyaLODzVqDk9hDMWQM45r6m8MoyuWLjl7RWqJj5infrEPkRcnxS1+nFvDaZCeYuSdzElXMSUKJIAG5IA9zArEsZFPRrnLIBHKkH+I6fifSOI1/FNRNUoqmLUnYq1F32sPIWieHizy2pvRvR2Kux6kUMvjIzJOj+rPpBmVjcpct5agQBsQfpHzYqtUS7keUX8M4nqJKnQsi3T9P6xYvAhGHBMGz6AwTDRNC1zR8RsH26w+moQhTkk5bC8CuEeKPvVIlabKTyrA2LagbA6tBOTnJcDl77xM3KK4qJtluZTucxiOVNdasysqUi99hvFqnlKJuGjJ/aPVlOSnlf9yZctuHYDycfKKMEpTjU1R1W9FWt+0GRJWvLmmA2tyjzc3+UDcE40p/GJWVpKj1dO3S8UqPge2aeSSdn/KBeJ8FmWlS0Kcgkt2hvqxNcWG8b7N6qoTMm+JKIJ+RHUQ+dWLmTcrWaMZ9n2NFFUmTMulYIAN2UA4b5iOjVdKAoFDAxFPw6d3/kU9A+oweYEuNtBBGZOCZIKrKaLkqpdN/WIq2nRMFxFvFRjUTARg6gvUXeNjSzdBAnDqVEsWETqrHNjeGYY8EcGibQMQoqUQdjHkueVawymnAFUHKV0cWvAhZBDZM/MWMTLIAgkaeMIqrqmLRJ43SKy7q2gXL8OstSBm1ini09gAOsWBOy2inVoeZnFwNRGSloJMhlVpIDkQo8XJSTChHN/p3Ix9IpJ/etFgS5Z0N4o4fSJKXaLcimvbaG+wY5V0WJMkhVtIKyppA/KB3gqO0Plz1J5TvHc2BzC0rE9gDBVJJS5tEFNQgJB3hk8rdgDEUvIcnQLkTyVmY9mIhkql53VsYjFQUqDHziStqFEAgRNPIv7gl+rngJ0eAlVKLOkW6RaE1RSCTEdTVgXaDebmqs2znn2k1S1UyJYsCs/RvTWCE7gWmRTpQE7Avu7aw/7R5YXSJKA5TMBtqxSoH6CLGP4nLkS5KZ8zIoyw9iRs7kC39osxycoD8X/pk/+jJA1iQ4JTIBBQPa8EpdVJmJzomBSeogDWYzTlRSmYSX2Cj7mNjKRQ1BIMfZHNyTKqQCbFJA2Z1D8o6rJSwYjSOR/ZcvwcRqAsEhaAAoaO4mh/SOwSVApJMbVztEMlTHSpwv1jnuIrSqvnVcx/DkpCEOCea4cAagMo/5o3dPMBKrxlcXqZcrxCosFTFFv8qI5T0NwpNgSi4l8aYpIZYS/MApKg38SD9QYjm4tKWrI6u/Iop9xBGmkSgkqSnIpYa7BTHt3jOL4dQpQWmapIc/Cb9wQY2rdlW6oF4fh7YxLSgFkrCjvbKVP5fnHV6ia7NYxleHsOetnTm5ciZYLbhKNPYv6RqcvLfrGt2QZP6iNCrRIqqCU31gfV4vJlECYtKSRYHXzYQpONSJqgEzEep/OA4ttAJMIicSnvE9HLTqdYaJyQ4GvWGTqc/EDDXKjaLtTNyi0NoKMh1Eu8UF5svaCGHTyUXhcZXLZo6Sv9oVDSJpkzNDQjltFVVYxYw3kl2YNM/Kb6RYWl+YbQGxOoCiMsTSq7KhneErIlaOLcyrBDmK0+uAZt4ozKgFJitckbQuWS0CEhMBu8KIgpPQQoz4nGVlVmSWUsSYipMQUFXMFqunShJyjWBKcJVYnTeKkqN2aqmSpSLG0C5tQpM0E7G7xbw6uShOUbRVxKoSbm0Y1aNZs6SrE5Dy9vbyhs1EwXjJYTjkyUnKPhJ6X9I2NBWeIG7b2iCeBp6s5FHwtzEQrHSU9LQVnUb2cNEVPhEpDu6yS/Np6ARy8TJPVUcCKXxLgAqvoLx5i1WiUjPNUJY05jlv0vvBqqxES0E6AAlhbQP+EcD4mxqbVzzNml78idkp1YfK+5eKP4EUqbNSNdW8d0gKkFayCCMyUEjTu3cesT4tWUVeDMTPQo3GVVlJH9JZvOOTTpjvETHZ4pWFRVIbCfHR2CgwiQmjWZbEK3ZnYsW7QBp8IkOoFgpN7gA+kZ7Aa2oWMoqChOhF282YxOqlUFAmYogPrqf0fpAONFHO10dB4Cw1K50xf8KAH75mF/J/aOhoBFheAHCNN4NDJCrlQK/9aiofIiDSJ7JNjCIy+V0SzdscEsXDd45qMR+9zpqS7IXqD/ELZenwRqeLuI009JMAP7RaSEgajNZz01+ccu4ZM5BnLUGBKGPcFb/UQdasZh0w/i5SwSVlS0sGWkKf1BSR84GyqkynWuwSMykpdugAeJ6/GJqn5UkjQ7xRW8yUpJ+JWp9QfwjVspb/AA3mA4pLmSAqWS24IYgm5cQI414jmSpYlylZVLclQ1CRa3Rz9DE3BkpCZFwr4ik3BuAL6dCIzH2l1CfvOVBJ5ZYHqSTGxwTjLk+iDuRmJlWrM6iVK6qP4mFKxVQNzbtHQsP4Np/u4RMQ6zcq3BbYwKqvs7lPyzFp88p/KH+2I/1yCfBPFGZSZUxWYGyFPd9kk9DtHQDU5QEkaxxjGuGJtGgTkKzoccwDMXsFBy19CI6TgeLfepCJm5DHzFj+frCppLaFSVBqdPASw3ifDENLcmIFygUpDaRbkSbMIyKdgkIrCpWVI8zEcwA5kmFTDKV9lR6pgCo6mAtt0zGUafDiFncbQPmTskwpPWC6sRyt0gHVvMUVAQuaSWjGUKqqImEJNtYnTVlQCiYnRg1iTctFH7qUAPoYS06Z1CM6YdDaPYlE8C0KFczuIqKmnTpoJQoJHVJEEK+XM+AIUevKY2cvEknb6RKmsQdvlHqrLF/Zpz+Ths0Efs1f6TE9TKliyhzdPzjU47jSZSUjTMWeMnPQFkkF46c19D8WNPbK8zF2sAEjtr7xJTV60rSsHQ+/UQLxGlDaQAqcWmyeVisHQ7jsYTFtvXZQ1GKOyS61KkhQNiHEQzaxj6J/EfSOdYTxktEkJmS1hibsGAJs5B84Ko4gzj+r+2nyj009bIaV6LHE2JNKmh7BKx72H1jl2F05qVlALAXJ/KN/OaYqYVHlBJsLkgW12faAnDWDrl/eUoGValOg/wAvMwBAt6dRE+eY7HCyuOEadLEpUW6k3MDsS4dRzFAYs4EH8MwGpzL8RRYA7qN+2Yk9YoUnDa/EKlKdjf4X99REqk77HuKa0jHYfMSHzJJL9xprpBjxTMLAZUswA1849rMKykdSVK91EgQQwmha51/Voa5WLUWjpPBU9X3OUld8g+Wo+sHautUpDIZuup9BaM7Tq8CShG7D3sPzi6ieWBi14IyWySUqZ4jD5T5iMy3fMu5/5uYyuM0jTJiRbnJHqc34xrVg69PpAnG6bnCmsoN6j+ze0Jz40ofFDcE/lsyKMPUVN1i2nCW3gomVHkwRBEukglwzTgSFf1k/7Uxzfi+pAxFzomYh/JLPHVqGn8OQkaE3P+a/0jj/AB7Lasm/1A+4Sfzj0pL/AI0jz0/m2dBxM1jo8IDIWu6Tbyyk/OFjmDTZiUMvKbEuHD+Whgfw3xEudQoCBmWnkUARmcW36hmPeCNTia1nL4c0uLBRSkO1g4/QiKi5K1YzHaTwsMnJKiokAEnKP3h0Fog+yKcVS5yOhQodnBB+ggNx1iCpVH4EwgrmKTYdEqCyfkB6wX+xcctQf6B/7flB38bJ8tJnSTIcD5x5IOQ30Is8TBV7w2tR4gbSAeRLoRZXopSZosbEkn3h2K0oIYaxDSYaqX8KrRY5nu0BPJbSo6wDVKGVjs8C6aaQT0jQ1GCLW+jaxEOHliDlKDM0QYekqC2Fm/CK02iEwJSbDrBeRh02WFZQOaGjDV5Wy3hGSfxqJvYDVwje0y0KCszDJz2BbzhRDUzaQd/wrpC+5qTpEaa1TafOEK6Z0irlAEhq6UzE5VpzDuPmOhjJVlEqRMIcsbjuI3UurUdRFHHES1ylFY+BKlONQwJt7QSp9DcWTj30ZGZlWO/SAGK0Di0XzUizllMDfv1iVBzai/60g/lCW9MsTUlroxa6xSSUq21jV0VCqZTSp8pLZknMBspKikt5s7d4qYrgCZo1yq2P4HtBThbETT0KaZTeLnmP0CHzAjz/AAj1I5llVfZC8ThLXRFIBHKbPrD1TFJUuYksEhKQO27fKG08hcxRIsOp/AbxNWU5QlSUa5czm7vdx7ERNncVoOM+LBtHNnkLKlZCovnzqYi/KwSWbv1ikZc3xQyxzEIe5Kn1JfYfnHs+uKAwCVA3AVcDyiClrFGYhZYZTYJAYDcgGzxLBpvZVLS0G8UwpUuXlSCUqUkgAOXe4Yd4fguATPFQZiClAvci5GjgHrf0g9NxBcolORKynckpcM/QtaIE4sqYoJKPDf8AeCyfazR6CjCU7sj9jqilxHXiWsLU5SDoNegaLFDxLJmJFlp8wD9DGa4to0J0cnqVKUfmYqYKosI3yM0oNUFjxRn2dClVqVp5SD3ETzZAmpynfQ9D1jJUczLOll2BUkK8iQH9I3MgoTpBwn7I7Ezg8cjKVUhUtWVYY7dD3Bi1QYepfORyfX+0aabTomJZQCh0IcRXxdakyFeGAVsAgNZyQkP2Dg+Qha8eKlYx+Q3GgfjeLIlIH7y7EIDOfN7JHcxxXGKpU2ZMWv4lFTjozW9NPSO0UODpp5edSTOnKJCc5cucx1NkuA5VsC3QRxzFKdZq5oIAJmEMNOZbsH8iPSDyO0ZGFAnBMXm000Llluo2I7iOoyuMs8sLEkFTaxlMB+z6ZVORNQnKwY5nuCzWYb+0buRwuqVLy5FFg1rv7RLlT7SKMSrTOR8Q4hNnzzMmanToACbCNZ9mePLp6jKlmmhi+lr/AJ/OA3EWBz5eYrllCElgVWfMSwHUt0jzg6lWqqkJRqCCewu5PpDFG0kxTXyPpKWtKg4h3hiBdCtrRYVOYwOWHDa6FNUW/DEISBFNM8bx795HeEWjC8mWI9aB6p/eGqnHrHckcEFLEMzp6wPVO7wwq7wLkcE8w6woF5j/ABQoHkcRy7dYnTM8/aKv+JkdIllYn3iNNHEwmDrDKpaTLW9xlU4fsYccRHR4jn1SVAjLqCPlDISSkjmc14plDIA98g7cwe4bXT5wDo8ZmSpQK+dHsoa++3vB3iE6PsG9xm0Gu8ZHEltIQnfmfye30MfTzwwnH5InhklF6NtgOMSakfs1B+m48xqIsV9Nr1GnrZuz6RzHBSqXVSFIOU+IgOOilpSQexBMdXxlTKYdCP1848fJj9TPTx5PYtkswJEtEyWGQoZSL8qhqP10iFC8y0nqg/JUQYVWhly1kBMy7mwCgCx7Xa8TYYjkS+oBH+4wrKv+36TSjxdEFXwsSjxEDMh7gXKD07p6HbSIZWB5jlQHJDD1tGowGu8OblOi7eu34j1g1is8IlKUAxZh5mwhkMcZR5WMWdpUzMzUupRH6aw+kVpkg5XG14sAgBu0R1E1kO7C4MKUvlYgx/EVVzEKDEdTFHBZxPeNr/0nJqahU8qC0FKSlNwkkWzHr8LNAXE8IEiqeWkJRM5gB8II+IJ6C4Ld4pzzt8fsoxP5UKaFN5RssNnqmICgNYx9TMKRdi8EOGcYLFGYBi14Pxn2jfJXTNaiatO0MmVtwFDKCWf3gdNxtkqc3HQRTpp65qs2aw6t+EU5JcI2TY48pUa6pIy2vaxjnnE3Bi58+XNpyjMS6gSwscyVFvNj5iDE/FlyXU7pAcg6FvoYJcKISZeci6jmyu+txpq2nQQqE1kRY4cUQ8OYGqTnK0h5is2rtyh0jsFZr940KE/8Q5a+tvLWEknZPvDhTbYOxrhqnqkgTkZmdrkEPqQ0Q4bwzTUzmTKSknU3JPmTeC5mNqU+4ipVVqQNCR/Lf5C8dRysdKNz2ieqLMe30jL4ZjU2ZLJfJzKsAxAzFne7sB0gvg9QVFWYlRtqSev5xFnyqUWgsmNpWWhOEIridUpB2hJQnq0efyZMRBYj3xBDzI6Khpk/zCMtnDDP7REqZ2iZoRy/wwLbOKuYdIUW+XoYUdbNIf8AC1PoIccKW8NGL9rxInFz0MClE6kRqw5Y2hv3RcWRir7Q4Yj2jUo3oykc5x5CQpYIfKpvNrfhGU4ikXYbBraPu3q8a/iIf/JmEAnLzMNSWBH+4iMVU4qiZMKCU5v5czP0CiWW3YeTx9YprgkyanYKmOkZhqkhX+kg/hHScVxdJX8OqQv3Hf8AqEYCoQkul9Xg4MQE2ZksRyAkfwhsznawjzvMj0XeLLsJGabkWYF+rKDH5PBPhmYDToSDcBvYkQPVOAMyYzpWkgDS2Zg3mXgJhtfOp1BxmR1EQyWqGZqdHQJssiPa/GlzcoNgn5nqYo4Zj6JoAPKe8FBISbkCF26pMmBvikl4r4nNK8ksWzEueg0eJMYxZcs5ZMsLLXJIYdm1MZ5eKT0TBNmMXeXdLpFgoAAaG792PSDxRXL5dBJWTUldUUizKmXSl2BdiAS+UjRzfeDWLYxSzpEpSJiXExikkZ05klwoa6gX0MBq7EDOQVkKzCxOUAN2HnGLrlZVhW4IPzg5RU5WihxqpG8rJYOXJ+cAp1HOT4k6WeVKgFAah7A+T2jQ4DWomywQ34+UX5UtKFKdOaXMGWYnqk7juNRGRyODG5IcloxVPialggnzsoxu8Hw0IkJJJchztreMxSYG1YEapBzOC2ZOqSWsXs/rG2nzQAALAQ/NPkkkKwR+wNjynQUsS+vlq5OwjScIU6kyEhQOg0IbTV0gPGXm+JMzKQmYQTlBSgkFratG+wLDyiSkEMWAOo07G8UY4KMUdKd2XEhrBP69YYtP8oPqIslLQwmGCkypMl/yD5fnA2skBTjKwP8AMB9LwbKoq1kklNnHzjQ4y2ZDAEB5ssBvDVlN32BB7AvBjDJvhzvO3vGXoKzwsXmylTEL8WWlQytYoJDKb97K5jUT5Wh6RBlhtj2+SoPP1TEZlDpADD+ISta5SyQtJa2h6eViIKfeS3xGPOmuLpkUo8dMteGIYoNFZc/uTHgm9zAWCTFTQ01XYxAuaTEKld4zkcTfeU9TCioVwozkzSxKw5n5v12j0SCL9dI0a8OQQ3ziM4MltTD/AETCM8lQPeHrSYLpwAAfEe0e/wCCFvijPVP8MZynj+rCTOJJClhCAR1UHI7WT84z8rgJc2QlfKjcFRIfyABJ9o0HGNAJuMyJKi8kKGduqUqJSfbX+YxosSrwdGAFg1gOw8o9nFH2pN/SBb4KjmKeGqpBbxETG0Bd26DxEgvBfh1NNKWFT5M0k6oQUZDlOXmcgnR9YN1dQo2+LsW9+0UqmUVahSW0s47XBcfOKZ4rj8QIZKewrjmM0h55VLMM1dmUwSkZCl082UEDSB9DMCUcyAH/AP0mID+zw6XkUAmZYnfY/wBMQLwGfKOenUFp3Soc3orf1jysjk3TKpY73F2GKeRLULCWfJSiP/WKmITJ4VllhIT3WSfmPo8Q0+KbTSuUrp4n4ECPJ2ISgP8AuZh0LGE8GvoRYOnLnIPMtCX1L39HaAuP4kUTJIzES1OpQSQTqUgl3D6+hgrWVxV8JKh0Nx+YiKk4H+8nxpmaXLbRRAU4dwBsH37xVixORvKtlijw9czKAnKFpcZ1kuNlMnb0hlTwMS58V/6UOf8AcofSDi6U2AmCXLAygSw6yBoCsgMOwj3wUoQMiW6k3X/qN/aLo+NFIGWaTMIlc/D5tzmlq7Nfy2MdBwPG5dQkMXMZzGKdMxCkK3G+x2P0gXgPDVcgpmywEJDXUSyt7JGov2iXPhSdoow5X0dHp6OWqcC4EwAsObRnuEgvf5mNTTcPEpBmZbi6RmDFtjufOKvBSUqzzcpSogIYgWbmVlVqxJ0MaSZOEdixqrZuXI7pAqioJ8lYCVhUo6hmIPW/4H0gqVMYiTVf8xI/rD0qESly7HFTQgsExVmqKdLjofwMeInBXY/OCoEtrA6CITIBGpHl/eGjuqJ0Af8AP5RxtlKdgdMtQWqShSxovKM48l6j3htXguYchy/1OfnBHxG2eGKmKOjJ+vtAOKfZqk10A/8ApqaCMs1I/ispzDq3D1IAcAjch/n0gyR1USfMj6QzOC4Nwbe8JyYIzjRspuXYAlkAWMNXVpSHJLeUDK6RPSVBKhyk6hyRszdoaBPcOsAG9wfKwjx5YnHs2qCIqein7NES65ttN4hWhSQdy0ReGo+R/QEKowtJxIt8I9oUC1y5j2tCjTjbDiuVdgS1jozw5HEss7K/X9o5rVYxUmzSJZ3ImhR0ubp1HvA6biFYRlE9OjcplPrcuRqekXrHnf2N9bOwS+IZW7iPKriKUiWpeYHKkn2ji83E6tIObxlj/wAqAP8AaIiEqqqDzylhBs4msrsBqCTDo48n2zHCnrZBSYuufXy2IK1KULBlLK8x52UeuzaRfVihSpy56hjcaeigfpBTgrAFSqkLWt1LJSlLIJSGzLVnBLgBIDhnzR5xpgEpHiT0aZyspOgcc2Qju5buYqxZFD4mZIOSsqzKTxEhcs509Lg+UV0lrHxE+unrALDcfEpboXmRZw7kNuB+njXU9ZLmpDgEHQjeL4SUuiOSojTzpyqUVJ6LQD89QfKCuBFaZBCi5ClAamz217RQXhZPwKf5GEaxUpJQWfMks+oIZw+zpibzIrhZR4z+VFDiKmBPiNcAg6jVmNukCkz1L5USpQUbZsgUv3294v1NaqalSSmxbdtX/IxUlSjJAVLQcw3N/Q30ifDnUY1Ibmw27RocIw1KU5lrHidxp5AMOsMl1FOorK5r5CxKrJFgeUOzXgNK4xUUqR91UVFwShKjc25goX94jmcNGckzH8JKUupKxdShZLAfWK/dCrRMsUm6D03HaYaTU22Sl4F1PEiSf2aSo/xL0HcJG/nGWVUgOlQCWcEP+UQTMVSiyTmV20Ed7TuBtuF8NFRUc/MlN1PudWP63jomKSORk2bt+Ec2+y/FEArSo8xU9+4t9D7Rv8QxdIDu7RFOfK7KIRqiWhzSpC0pP7Qsp+psSPYAQ6XjQUATuLje2reUB5eJhaEkq1I0PXMSPZhGMlcZZZ05E3/tpWMqkjmTs5H7w0dvnB4siXxYzJj+zrdNNSoZgst1Y+x2i1JmKTooKHT8ukYDC+JE/FLmJzblJdKh/MI2crGAEAzE5SQ7bw+xDiwkRmGhHrGZxzFTTrAWxCnKSNbWI+eneDCMdQp8vwgOS9gO/SOe/aDjBqhLNPKUoylauOdKhfKjU3CWPnG81HsxQbNXheMmYRl+X57eQ941VOggXtHNeFqCejLMmqykXCAxP+Y6egjc0GNImuk/GP3QdR1EA8kZOkE8ckrCapgH6eI1zy1g3dVhFWoxHLYDmOgFz/aBtTXMplnxJmolg2HdUGkLLlTVsHKnG2w8kjeKn31ixNzt+EUaypKQpRIXOAsNkWsw2jOYRii1rzquTr08h6wMpqOhijezXTagZjZyADbzAAb1PtHkyRMKnbMNAXs34eUDpVQ7+57wzE8c+6UyZoJEoTAJgDEstd1Jfooi3QmPPy4Vk6NoKmkWT8JZnfaI5dEuYCwILtoR5wC4h4yn0M1C1LEySsOPhAItp0Nx7iBOLfbiEFpNNm3zLWw7sEi/uIlfiSvRrSRr/wDApp0Ldibwo5VO+2jEMxYSAHsPDUfqqFG/xJA6NDLxKa3wjS7jMAdhqM34RVqcRm2ZMhR3cFJPolX5xGmmIJzElhswc7bQ+XTlg6BdiXUp+9mi3+RBfYxTjL+o9k47PSGNOw6y1q+QO/eCNBXrVMQP2ksK1JSogcrl9b7esRyqZBCf2Y3sCp/73MSKQoOAPiGxOgOj7CEvyohqeJdGppq0ICQEOSJd3BLzGJDgAMEpBLdIz3EdfnpZiSkkrUoJuCSkFrgXGhhqUqAcsn3IDAux3/uYil0buUkKVs6izt+9vGe6D7Zzyx+jmiOEauYolEopD6qIH94KUEiopgxyK5tM/UDQtYv9Y3SsImrJSpQSi1kkgt3u2v0itL4bZbqBABAYGxABvvvb0hi8vHHpk7aYKlcRJQjOXzpBZNnfoCLEE+weMDU4lOVPVNUomYpTm3yA2A0EdHn8Jq/dCbqJOpAAbK431LwPnfZ8Ji1KVN5bEJDhidg+3nDJ+ZCa2CuMdox6cenAi/TfoD/eCNLxmAQFE+bQflfZujKSVEqZnZhcKDjuA3yiKf8AZwhIGVWwBfpYkg9yG7PCPdiYftaJZXFqcoKbjsQI8PECJhLyiQ1znDxVV9nZQklKy+ZwBYZdLljFjDuE5zDxACgF3sHHVQGsEsmKrC98jO8VSFTZgWhhLSkJHwuW1JbXzgIJJB/tG+n8GTSpysMNw/k3aLcjg4JTyh1nLuPI/FZt7Qfux/pjkm7MlgmGTQrOglIA5idGjSzFTgLLKlM5B0A/m7npBI4PMzMOUDTn0NxmNuY2GvWIqjAV6Z1AEk7qKiRYlh1jvbjf2NjKKM9LxqZLWHBZKklwDYAvYa7mA9bXJK1FrFRIex1jWTeHZwSpTnKBukEkv2P6aIqLhmbNJBDMATmDWL9Xc207iN5Y+7NnONVYG4YkeNVykS1ZSVOSS1k8ytNbAx0jGMbQmoUpJJZxdaVJF7sBp6wAlcLqkgn97TMlNwlSTZNrkh4ixHA5iGVlVc5WSHbRj87ntGc4vpgwnGKDU3EpM4MsWOzkC3UA38oSsap5GyRAFPC0wqIc5mey9vaJBwemy1pzI1YqWSfSAbi+2MWSP0NxP7QgXEsE+UR8HcSLVXy1LzNzC38ySHUbhKQ7k9tosyuE5KWeUkseYpzkX0SNv+Y9kcPg50jMhJPMhyAWdSS24a3RxBpwg7sxy5Ls1lTxfKuJcxCUXJmJUDYPuQ7now1s8Z3FuOZglFNGhQWpgFqRcknYHs5c9NIFzuH0p/8ApUxsCDtsqx0P4GHyMCltnVKm8psEkgvfQBr3+sP96fTQhcES4ZjyKdGWZNMxZ5lrJclb83na0OwbFEBBWVpGoZw973G1ohreEpKAnlUCzl3b4tz17Q2n4elnRknoFJbb+Id4BcZfYbyWwr/1C55VC8S4jiUpUgJqFgSc6SrqrLcISBqSW9AYqjh9A1NhqRMDW8hBCVRyWT+2SnMkyyCpJIbRXMfKCior7GOKf2YDHsaNUZaCSZcoFMtISrlBPUsTYJF9gIHTpZyhIl2G5H13PqY6FXoSEBX3plJBCrDRNs1v1aA9dUpQOapHqlWxZrD9PDE4/oThBx7MmmZMAYAAeQjyC8zGZQJBmpf/AMf5phQWhFRNpLlsr0cu1/P0i8JR2OujiFCj56XQlHqpdiQe3a5iSShWU3clr6NpChQt6QLJJiSkNr16d2HrHsqmAcDVgYUKNZxJJJSoAlyd4mmTjqdAW9DHsKBfZhGoEgNr7eXyiukl9dD57woUFRpYAUDbe/0hKSojb9fjHkKO+zX0NmTAkXF1bWb1iRSyoOAG69n6QoUGcQJmBVyNXDerw5MhgCDcW6AwoUA3VHEapQYAhzYEAsLvoYnkywMhHpud48hQTejmxwmh1MGYOfnpDJUxTfy9bdbFvRoUKMTZyK8hay5HMHVqWOrfSLlMlhclTsoOX1v6QoUMekE+hZNGsbh/I6eUegOCen/EKFAvswSSW0Bs48xa8QLlEsdLG+/X8Y9hRy7NJZcsEAPoG03/AEYhmTyCHDufJidGhQoGT3QI50k3JN9PL9fKIEJBJLOb6iFCgzj2dIcZSzXcbRRmSAzFKb3Ntz5woUEtI5EaaZRGlm6wPmsVZVywpIY363b6QoUMRpErBASSEi5J0T17iFChQw0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hISEBUUExMWFBQWGBcYGBgXFhUYFxwaGBQVFBgYFRgXHSYeFx0kGhUUHy8gIycpLCwsFR4xNTAqNSYrLCkBCQoKDgwOGg8PGiwkHyUsLCwsLCwsKSwpKSwpLCwpLCwsLCkpKSwsKSwsKSwsLCwsKSksLCwsKSwsLCwpKSksLP/AABEIALcBEwMBIgACEQEDEQH/xAAcAAABBQEBAQAAAAAAAAAAAAAFAAIDBAYHAQj/xABAEAABAgQEBAQDBQYFBAMAAAABAhEAAwQhBRIxQQYiUWETcYGRMqGxBxTB0fAjQlJicuEVgpKi8RYzc7IkQ1P/xAAaAQADAQEBAQAAAAAAAAAAAAACAwQBAAUG/8QAKBEAAgICAgIDAAEEAwAAAAAAAAECEQMhEjEEEyJBURQygdHxI0Jh/9oADAMBAAIRAxEAPwDZL/YKIN0tE9HXSTdaXLWDO0T1mDmahKjqLwIMvLMZR19o+Xc8mPPX+gn0S4ktJOXQHSLVAcgA2itM+JyNNIaipAVHsQSb51sAJzzmvtHssP5QqepSUxAKvLykawzlsIdNmdrRRVOdVhpBSRTvrD6Iy0KKbXhkY2c0Oo8YCUcwJV5QUkTcwc2eKv8AhAKwXYatFmekJtE+fJxVRWjonk+cwd7DWBNPWqUssXRsN4uipAdPaB+HyjKdxYnWIM6eNqX0Ei/UUxWllC+wgfR4d4OZmDl4uTsUAWl94sVAzBwIRNRpSxvs7sysoKWqaXa/0EVKGqCZoJS4djBn70EqW6b5r+0SimRm0F7xRGTi+MTJoIzZomIOXpaB6qRSAl2F/nHkuoUDlAYPYxaxKjmKASC5Pyha8ecY85ba6M7DlEoFIuCYmmygoMQ43HWA9GpaUlIS6gwKrMx37sHtFmoxBCU8qs6x0v7tHs48ycE5GHmMYZKXKZSbIuALC2zQGwZJQJgQMiT5dOkNrMdzTPCW4fo7esNraoyyG+A6xFlyqWTWji7S1oVMOZDgBszW+fWDVOpISEpjKzsSliWcimPSKddPmp8PIpXUtDsc3jVy2cbLD1zHX4gSA/K3Rt+8XYzGDYuVECYr/nvGllrizHNTVo49JivNReLChFZc4b6wTNQzw4b4bxGtV4RWweA0aSBJEey0Om+oiuicrWJZRUrtGo4fToF3ikJf7TtFmWtiQY8mpYv2jGcMVOD7R5DAiFHWzqBUmdPFLLJPMQHJ/KKRpCQcx5hd4mqcQFVIRLCjLUCCTpp06wMnVQcozEkFn6x89PwpvPyTdBO+iwoFSWe8IUYA1cwNmqKCAm8HKRKlIDho9qMWBTeiOSoksBBSTQ7quYfS0wGgi5kaHUoqwuNDUogHXI/aGDyV7RQrqVOZ94z3RRyaLODzVqDk9hDMWQM45r6m8MoyuWLjl7RWqJj5infrEPkRcnxS1+nFvDaZCeYuSdzElXMSUKJIAG5IA9zArEsZFPRrnLIBHKkH+I6fifSOI1/FNRNUoqmLUnYq1F32sPIWieHizy2pvRvR2Kux6kUMvjIzJOj+rPpBmVjcpct5agQBsQfpHzYqtUS7keUX8M4nqJKnQsi3T9P6xYvAhGHBMGz6AwTDRNC1zR8RsH26w+moQhTkk5bC8CuEeKPvVIlabKTyrA2LagbA6tBOTnJcDl77xM3KK4qJtluZTucxiOVNdasysqUi99hvFqnlKJuGjJ/aPVlOSnlf9yZctuHYDycfKKMEpTjU1R1W9FWt+0GRJWvLmmA2tyjzc3+UDcE40p/GJWVpKj1dO3S8UqPge2aeSSdn/KBeJ8FmWlS0Kcgkt2hvqxNcWG8b7N6qoTMm+JKIJ+RHUQ+dWLmTcrWaMZ9n2NFFUmTMulYIAN2UA4b5iOjVdKAoFDAxFPw6d3/kU9A+oweYEuNtBBGZOCZIKrKaLkqpdN/WIq2nRMFxFvFRjUTARg6gvUXeNjSzdBAnDqVEsWETqrHNjeGYY8EcGibQMQoqUQdjHkueVawymnAFUHKV0cWvAhZBDZM/MWMTLIAgkaeMIqrqmLRJ43SKy7q2gXL8OstSBm1ini09gAOsWBOy2inVoeZnFwNRGSloJMhlVpIDkQo8XJSTChHN/p3Ix9IpJ/etFgS5Z0N4o4fSJKXaLcimvbaG+wY5V0WJMkhVtIKyppA/KB3gqO0Plz1J5TvHc2BzC0rE9gDBVJJS5tEFNQgJB3hk8rdgDEUvIcnQLkTyVmY9mIhkql53VsYjFQUqDHziStqFEAgRNPIv7gl+rngJ0eAlVKLOkW6RaE1RSCTEdTVgXaDebmqs2znn2k1S1UyJYsCs/RvTWCE7gWmRTpQE7Avu7aw/7R5YXSJKA5TMBtqxSoH6CLGP4nLkS5KZ8zIoyw9iRs7kC39osxycoD8X/pk/+jJA1iQ4JTIBBQPa8EpdVJmJzomBSeogDWYzTlRSmYSX2Cj7mNjKRQ1BIMfZHNyTKqQCbFJA2Z1D8o6rJSwYjSOR/ZcvwcRqAsEhaAAoaO4mh/SOwSVApJMbVztEMlTHSpwv1jnuIrSqvnVcx/DkpCEOCea4cAagMo/5o3dPMBKrxlcXqZcrxCosFTFFv8qI5T0NwpNgSi4l8aYpIZYS/MApKg38SD9QYjm4tKWrI6u/Iop9xBGmkSgkqSnIpYa7BTHt3jOL4dQpQWmapIc/Cb9wQY2rdlW6oF4fh7YxLSgFkrCjvbKVP5fnHV6ia7NYxleHsOetnTm5ciZYLbhKNPYv6RqcvLfrGt2QZP6iNCrRIqqCU31gfV4vJlECYtKSRYHXzYQpONSJqgEzEep/OA4ttAJMIicSnvE9HLTqdYaJyQ4GvWGTqc/EDDXKjaLtTNyi0NoKMh1Eu8UF5svaCGHTyUXhcZXLZo6Sv9oVDSJpkzNDQjltFVVYxYw3kl2YNM/Kb6RYWl+YbQGxOoCiMsTSq7KhneErIlaOLcyrBDmK0+uAZt4ozKgFJitckbQuWS0CEhMBu8KIgpPQQoz4nGVlVmSWUsSYipMQUFXMFqunShJyjWBKcJVYnTeKkqN2aqmSpSLG0C5tQpM0E7G7xbw6uShOUbRVxKoSbm0Y1aNZs6SrE5Dy9vbyhs1EwXjJYTjkyUnKPhJ6X9I2NBWeIG7b2iCeBp6s5FHwtzEQrHSU9LQVnUb2cNEVPhEpDu6yS/Np6ARy8TJPVUcCKXxLgAqvoLx5i1WiUjPNUJY05jlv0vvBqqxES0E6AAlhbQP+EcD4mxqbVzzNml78idkp1YfK+5eKP4EUqbNSNdW8d0gKkFayCCMyUEjTu3cesT4tWUVeDMTPQo3GVVlJH9JZvOOTTpjvETHZ4pWFRVIbCfHR2CgwiQmjWZbEK3ZnYsW7QBp8IkOoFgpN7gA+kZ7Aa2oWMoqChOhF282YxOqlUFAmYogPrqf0fpAONFHO10dB4Cw1K50xf8KAH75mF/J/aOhoBFheAHCNN4NDJCrlQK/9aiofIiDSJ7JNjCIy+V0SzdscEsXDd45qMR+9zpqS7IXqD/ELZenwRqeLuI009JMAP7RaSEgajNZz01+ccu4ZM5BnLUGBKGPcFb/UQdasZh0w/i5SwSVlS0sGWkKf1BSR84GyqkynWuwSMykpdugAeJ6/GJqn5UkjQ7xRW8yUpJ+JWp9QfwjVspb/AA3mA4pLmSAqWS24IYgm5cQI414jmSpYlylZVLclQ1CRa3Rz9DE3BkpCZFwr4ik3BuAL6dCIzH2l1CfvOVBJ5ZYHqSTGxwTjLk+iDuRmJlWrM6iVK6qP4mFKxVQNzbtHQsP4Np/u4RMQ6zcq3BbYwKqvs7lPyzFp88p/KH+2I/1yCfBPFGZSZUxWYGyFPd9kk9DtHQDU5QEkaxxjGuGJtGgTkKzoccwDMXsFBy19CI6TgeLfepCJm5DHzFj+frCppLaFSVBqdPASw3ifDENLcmIFygUpDaRbkSbMIyKdgkIrCpWVI8zEcwA5kmFTDKV9lR6pgCo6mAtt0zGUafDiFncbQPmTskwpPWC6sRyt0gHVvMUVAQuaSWjGUKqqImEJNtYnTVlQCiYnRg1iTctFH7qUAPoYS06Z1CM6YdDaPYlE8C0KFczuIqKmnTpoJQoJHVJEEK+XM+AIUevKY2cvEknb6RKmsQdvlHqrLF/Zpz+Ths0Efs1f6TE9TKliyhzdPzjU47jSZSUjTMWeMnPQFkkF46c19D8WNPbK8zF2sAEjtr7xJTV60rSsHQ+/UQLxGlDaQAqcWmyeVisHQ7jsYTFtvXZQ1GKOyS61KkhQNiHEQzaxj6J/EfSOdYTxktEkJmS1hibsGAJs5B84Ko4gzj+r+2nyj009bIaV6LHE2JNKmh7BKx72H1jl2F05qVlALAXJ/KN/OaYqYVHlBJsLkgW12faAnDWDrl/eUoGValOg/wAvMwBAt6dRE+eY7HCyuOEadLEpUW6k3MDsS4dRzFAYs4EH8MwGpzL8RRYA7qN+2Yk9YoUnDa/EKlKdjf4X99REqk77HuKa0jHYfMSHzJJL9xprpBjxTMLAZUswA1849rMKykdSVK91EgQQwmha51/Voa5WLUWjpPBU9X3OUld8g+Wo+sHautUpDIZuup9BaM7Tq8CShG7D3sPzi6ieWBi14IyWySUqZ4jD5T5iMy3fMu5/5uYyuM0jTJiRbnJHqc34xrVg69PpAnG6bnCmsoN6j+ze0Jz40ofFDcE/lsyKMPUVN1i2nCW3gomVHkwRBEukglwzTgSFf1k/7Uxzfi+pAxFzomYh/JLPHVqGn8OQkaE3P+a/0jj/AB7Lasm/1A+4Sfzj0pL/AI0jz0/m2dBxM1jo8IDIWu6Tbyyk/OFjmDTZiUMvKbEuHD+Whgfw3xEudQoCBmWnkUARmcW36hmPeCNTia1nL4c0uLBRSkO1g4/QiKi5K1YzHaTwsMnJKiokAEnKP3h0Fog+yKcVS5yOhQodnBB+ggNx1iCpVH4EwgrmKTYdEqCyfkB6wX+xcctQf6B/7flB38bJ8tJnSTIcD5x5IOQ30Is8TBV7w2tR4gbSAeRLoRZXopSZosbEkn3h2K0oIYaxDSYaqX8KrRY5nu0BPJbSo6wDVKGVjs8C6aaQT0jQ1GCLW+jaxEOHliDlKDM0QYekqC2Fm/CK02iEwJSbDrBeRh02WFZQOaGjDV5Wy3hGSfxqJvYDVwje0y0KCszDJz2BbzhRDUzaQd/wrpC+5qTpEaa1TafOEK6Z0irlAEhq6UzE5VpzDuPmOhjJVlEqRMIcsbjuI3UurUdRFHHES1ylFY+BKlONQwJt7QSp9DcWTj30ZGZlWO/SAGK0Di0XzUizllMDfv1iVBzai/60g/lCW9MsTUlroxa6xSSUq21jV0VCqZTSp8pLZknMBspKikt5s7d4qYrgCZo1yq2P4HtBThbETT0KaZTeLnmP0CHzAjz/AAj1I5llVfZC8ThLXRFIBHKbPrD1TFJUuYksEhKQO27fKG08hcxRIsOp/AbxNWU5QlSUa5czm7vdx7ERNncVoOM+LBtHNnkLKlZCovnzqYi/KwSWbv1ikZc3xQyxzEIe5Kn1JfYfnHs+uKAwCVA3AVcDyiClrFGYhZYZTYJAYDcgGzxLBpvZVLS0G8UwpUuXlSCUqUkgAOXe4Yd4fguATPFQZiClAvci5GjgHrf0g9NxBcolORKynckpcM/QtaIE4sqYoJKPDf8AeCyfazR6CjCU7sj9jqilxHXiWsLU5SDoNegaLFDxLJmJFlp8wD9DGa4to0J0cnqVKUfmYqYKosI3yM0oNUFjxRn2dClVqVp5SD3ETzZAmpynfQ9D1jJUczLOll2BUkK8iQH9I3MgoTpBwn7I7Ezg8cjKVUhUtWVYY7dD3Bi1QYepfORyfX+0aabTomJZQCh0IcRXxdakyFeGAVsAgNZyQkP2Dg+Qha8eKlYx+Q3GgfjeLIlIH7y7EIDOfN7JHcxxXGKpU2ZMWv4lFTjozW9NPSO0UODpp5edSTOnKJCc5cucx1NkuA5VsC3QRxzFKdZq5oIAJmEMNOZbsH8iPSDyO0ZGFAnBMXm000Llluo2I7iOoyuMs8sLEkFTaxlMB+z6ZVORNQnKwY5nuCzWYb+0buRwuqVLy5FFg1rv7RLlT7SKMSrTOR8Q4hNnzzMmanToACbCNZ9mePLp6jKlmmhi+lr/AJ/OA3EWBz5eYrllCElgVWfMSwHUt0jzg6lWqqkJRqCCewu5PpDFG0kxTXyPpKWtKg4h3hiBdCtrRYVOYwOWHDa6FNUW/DEISBFNM8bx795HeEWjC8mWI9aB6p/eGqnHrHckcEFLEMzp6wPVO7wwq7wLkcE8w6woF5j/ABQoHkcRy7dYnTM8/aKv+JkdIllYn3iNNHEwmDrDKpaTLW9xlU4fsYccRHR4jn1SVAjLqCPlDISSkjmc14plDIA98g7cwe4bXT5wDo8ZmSpQK+dHsoa++3vB3iE6PsG9xm0Gu8ZHEltIQnfmfye30MfTzwwnH5InhklF6NtgOMSakfs1B+m48xqIsV9Nr1GnrZuz6RzHBSqXVSFIOU+IgOOilpSQexBMdXxlTKYdCP1848fJj9TPTx5PYtkswJEtEyWGQoZSL8qhqP10iFC8y0nqg/JUQYVWhly1kBMy7mwCgCx7Xa8TYYjkS+oBH+4wrKv+36TSjxdEFXwsSjxEDMh7gXKD07p6HbSIZWB5jlQHJDD1tGowGu8OblOi7eu34j1g1is8IlKUAxZh5mwhkMcZR5WMWdpUzMzUupRH6aw+kVpkg5XG14sAgBu0R1E1kO7C4MKUvlYgx/EVVzEKDEdTFHBZxPeNr/0nJqahU8qC0FKSlNwkkWzHr8LNAXE8IEiqeWkJRM5gB8II+IJ6C4Ld4pzzt8fsoxP5UKaFN5RssNnqmICgNYx9TMKRdi8EOGcYLFGYBi14Pxn2jfJXTNaiatO0MmVtwFDKCWf3gdNxtkqc3HQRTpp65qs2aw6t+EU5JcI2TY48pUa6pIy2vaxjnnE3Bi58+XNpyjMS6gSwscyVFvNj5iDE/FlyXU7pAcg6FvoYJcKISZeci6jmyu+txpq2nQQqE1kRY4cUQ8OYGqTnK0h5is2rtyh0jsFZr940KE/8Q5a+tvLWEknZPvDhTbYOxrhqnqkgTkZmdrkEPqQ0Q4bwzTUzmTKSknU3JPmTeC5mNqU+4ipVVqQNCR/Lf5C8dRysdKNz2ieqLMe30jL4ZjU2ZLJfJzKsAxAzFne7sB0gvg9QVFWYlRtqSev5xFnyqUWgsmNpWWhOEIridUpB2hJQnq0efyZMRBYj3xBDzI6Khpk/zCMtnDDP7REqZ2iZoRy/wwLbOKuYdIUW+XoYUdbNIf8AC1PoIccKW8NGL9rxInFz0MClE6kRqw5Y2hv3RcWRir7Q4Yj2jUo3oykc5x5CQpYIfKpvNrfhGU4ikXYbBraPu3q8a/iIf/JmEAnLzMNSWBH+4iMVU4qiZMKCU5v5czP0CiWW3YeTx9YprgkyanYKmOkZhqkhX+kg/hHScVxdJX8OqQv3Hf8AqEYCoQkul9Xg4MQE2ZksRyAkfwhsznawjzvMj0XeLLsJGabkWYF+rKDH5PBPhmYDToSDcBvYkQPVOAMyYzpWkgDS2Zg3mXgJhtfOp1BxmR1EQyWqGZqdHQJssiPa/GlzcoNgn5nqYo4Zj6JoAPKe8FBISbkCF26pMmBvikl4r4nNK8ksWzEueg0eJMYxZcs5ZMsLLXJIYdm1MZ5eKT0TBNmMXeXdLpFgoAAaG792PSDxRXL5dBJWTUldUUizKmXSl2BdiAS+UjRzfeDWLYxSzpEpSJiXExikkZ05klwoa6gX0MBq7EDOQVkKzCxOUAN2HnGLrlZVhW4IPzg5RU5WihxqpG8rJYOXJ+cAp1HOT4k6WeVKgFAah7A+T2jQ4DWomywQ34+UX5UtKFKdOaXMGWYnqk7juNRGRyODG5IcloxVPialggnzsoxu8Hw0IkJJJchztreMxSYG1YEapBzOC2ZOqSWsXs/rG2nzQAALAQ/NPkkkKwR+wNjynQUsS+vlq5OwjScIU6kyEhQOg0IbTV0gPGXm+JMzKQmYQTlBSgkFratG+wLDyiSkEMWAOo07G8UY4KMUdKd2XEhrBP69YYtP8oPqIslLQwmGCkypMl/yD5fnA2skBTjKwP8AMB9LwbKoq1kklNnHzjQ4y2ZDAEB5ssBvDVlN32BB7AvBjDJvhzvO3vGXoKzwsXmylTEL8WWlQytYoJDKb97K5jUT5Wh6RBlhtj2+SoPP1TEZlDpADD+ISta5SyQtJa2h6eViIKfeS3xGPOmuLpkUo8dMteGIYoNFZc/uTHgm9zAWCTFTQ01XYxAuaTEKld4zkcTfeU9TCioVwozkzSxKw5n5v12j0SCL9dI0a8OQQ3ziM4MltTD/AETCM8lQPeHrSYLpwAAfEe0e/wCCFvijPVP8MZynj+rCTOJJClhCAR1UHI7WT84z8rgJc2QlfKjcFRIfyABJ9o0HGNAJuMyJKi8kKGduqUqJSfbX+YxosSrwdGAFg1gOw8o9nFH2pN/SBb4KjmKeGqpBbxETG0Bd26DxEgvBfh1NNKWFT5M0k6oQUZDlOXmcgnR9YN1dQo2+LsW9+0UqmUVahSW0s47XBcfOKZ4rj8QIZKewrjmM0h55VLMM1dmUwSkZCl082UEDSB9DMCUcyAH/AP0mID+zw6XkUAmZYnfY/wBMQLwGfKOenUFp3Soc3orf1jysjk3TKpY73F2GKeRLULCWfJSiP/WKmITJ4VllhIT3WSfmPo8Q0+KbTSuUrp4n4ECPJ2ISgP8AuZh0LGE8GvoRYOnLnIPMtCX1L39HaAuP4kUTJIzES1OpQSQTqUgl3D6+hgrWVxV8JKh0Nx+YiKk4H+8nxpmaXLbRRAU4dwBsH37xVixORvKtlijw9czKAnKFpcZ1kuNlMnb0hlTwMS58V/6UOf8AcofSDi6U2AmCXLAygSw6yBoCsgMOwj3wUoQMiW6k3X/qN/aLo+NFIGWaTMIlc/D5tzmlq7Nfy2MdBwPG5dQkMXMZzGKdMxCkK3G+x2P0gXgPDVcgpmywEJDXUSyt7JGov2iXPhSdoow5X0dHp6OWqcC4EwAsObRnuEgvf5mNTTcPEpBmZbi6RmDFtjufOKvBSUqzzcpSogIYgWbmVlVqxJ0MaSZOEdixqrZuXI7pAqioJ8lYCVhUo6hmIPW/4H0gqVMYiTVf8xI/rD0qESly7HFTQgsExVmqKdLjofwMeInBXY/OCoEtrA6CITIBGpHl/eGjuqJ0Af8AP5RxtlKdgdMtQWqShSxovKM48l6j3htXguYchy/1OfnBHxG2eGKmKOjJ+vtAOKfZqk10A/8ApqaCMs1I/ispzDq3D1IAcAjch/n0gyR1USfMj6QzOC4Nwbe8JyYIzjRspuXYAlkAWMNXVpSHJLeUDK6RPSVBKhyk6hyRszdoaBPcOsAG9wfKwjx5YnHs2qCIqein7NES65ttN4hWhSQdy0ReGo+R/QEKowtJxIt8I9oUC1y5j2tCjTjbDiuVdgS1jozw5HEss7K/X9o5rVYxUmzSJZ3ImhR0ubp1HvA6biFYRlE9OjcplPrcuRqekXrHnf2N9bOwS+IZW7iPKriKUiWpeYHKkn2ji83E6tIObxlj/wAqAP8AaIiEqqqDzylhBs4msrsBqCTDo48n2zHCnrZBSYuufXy2IK1KULBlLK8x52UeuzaRfVihSpy56hjcaeigfpBTgrAFSqkLWt1LJSlLIJSGzLVnBLgBIDhnzR5xpgEpHiT0aZyspOgcc2Qju5buYqxZFD4mZIOSsqzKTxEhcs509Lg+UV0lrHxE+unrALDcfEpboXmRZw7kNuB+njXU9ZLmpDgEHQjeL4SUuiOSojTzpyqUVJ6LQD89QfKCuBFaZBCi5ClAamz217RQXhZPwKf5GEaxUpJQWfMks+oIZw+zpibzIrhZR4z+VFDiKmBPiNcAg6jVmNukCkz1L5USpQUbZsgUv3294v1NaqalSSmxbdtX/IxUlSjJAVLQcw3N/Q30ifDnUY1Ibmw27RocIw1KU5lrHidxp5AMOsMl1FOorK5r5CxKrJFgeUOzXgNK4xUUqR91UVFwShKjc25goX94jmcNGckzH8JKUupKxdShZLAfWK/dCrRMsUm6D03HaYaTU22Sl4F1PEiSf2aSo/xL0HcJG/nGWVUgOlQCWcEP+UQTMVSiyTmV20Ed7TuBtuF8NFRUc/MlN1PudWP63jomKSORk2bt+Ec2+y/FEArSo8xU9+4t9D7Rv8QxdIDu7RFOfK7KIRqiWhzSpC0pP7Qsp+psSPYAQ6XjQUATuLje2reUB5eJhaEkq1I0PXMSPZhGMlcZZZ05E3/tpWMqkjmTs5H7w0dvnB4siXxYzJj+zrdNNSoZgst1Y+x2i1JmKTooKHT8ukYDC+JE/FLmJzblJdKh/MI2crGAEAzE5SQ7bw+xDiwkRmGhHrGZxzFTTrAWxCnKSNbWI+eneDCMdQp8vwgOS9gO/SOe/aDjBqhLNPKUoylauOdKhfKjU3CWPnG81HsxQbNXheMmYRl+X57eQ941VOggXtHNeFqCejLMmqykXCAxP+Y6egjc0GNImuk/GP3QdR1EA8kZOkE8ckrCapgH6eI1zy1g3dVhFWoxHLYDmOgFz/aBtTXMplnxJmolg2HdUGkLLlTVsHKnG2w8kjeKn31ixNzt+EUaypKQpRIXOAsNkWsw2jOYRii1rzquTr08h6wMpqOhijezXTagZjZyADbzAAb1PtHkyRMKnbMNAXs34eUDpVQ7+57wzE8c+6UyZoJEoTAJgDEstd1Jfooi3QmPPy4Vk6NoKmkWT8JZnfaI5dEuYCwILtoR5wC4h4yn0M1C1LEySsOPhAItp0Nx7iBOLfbiEFpNNm3zLWw7sEi/uIlfiSvRrSRr/wDApp0Ldibwo5VO+2jEMxYSAHsPDUfqqFG/xJA6NDLxKa3wjS7jMAdhqM34RVqcRm2ZMhR3cFJPolX5xGmmIJzElhswc7bQ+XTlg6BdiXUp+9mi3+RBfYxTjL+o9k47PSGNOw6y1q+QO/eCNBXrVMQP2ksK1JSogcrl9b7esRyqZBCf2Y3sCp/73MSKQoOAPiGxOgOj7CEvyohqeJdGppq0ICQEOSJd3BLzGJDgAMEpBLdIz3EdfnpZiSkkrUoJuCSkFrgXGhhqUqAcsn3IDAux3/uYil0buUkKVs6izt+9vGe6D7Zzyx+jmiOEauYolEopD6qIH94KUEiopgxyK5tM/UDQtYv9Y3SsImrJSpQSi1kkgt3u2v0itL4bZbqBABAYGxABvvvb0hi8vHHpk7aYKlcRJQjOXzpBZNnfoCLEE+weMDU4lOVPVNUomYpTm3yA2A0EdHn8Jq/dCbqJOpAAbK431LwPnfZ8Ji1KVN5bEJDhidg+3nDJ+ZCa2CuMdox6cenAi/TfoD/eCNLxmAQFE+bQflfZujKSVEqZnZhcKDjuA3yiKf8AZwhIGVWwBfpYkg9yG7PCPdiYftaJZXFqcoKbjsQI8PECJhLyiQ1znDxVV9nZQklKy+ZwBYZdLljFjDuE5zDxACgF3sHHVQGsEsmKrC98jO8VSFTZgWhhLSkJHwuW1JbXzgIJJB/tG+n8GTSpysMNw/k3aLcjg4JTyh1nLuPI/FZt7Qfux/pjkm7MlgmGTQrOglIA5idGjSzFTgLLKlM5B0A/m7npBI4PMzMOUDTn0NxmNuY2GvWIqjAV6Z1AEk7qKiRYlh1jvbjf2NjKKM9LxqZLWHBZKklwDYAvYa7mA9bXJK1FrFRIex1jWTeHZwSpTnKBukEkv2P6aIqLhmbNJBDMATmDWL9Xc207iN5Y+7NnONVYG4YkeNVykS1ZSVOSS1k8ytNbAx0jGMbQmoUpJJZxdaVJF7sBp6wAlcLqkgn97TMlNwlSTZNrkh4ixHA5iGVlVc5WSHbRj87ntGc4vpgwnGKDU3EpM4MsWOzkC3UA38oSsap5GyRAFPC0wqIc5mey9vaJBwemy1pzI1YqWSfSAbi+2MWSP0NxP7QgXEsE+UR8HcSLVXy1LzNzC38ySHUbhKQ7k9tosyuE5KWeUkseYpzkX0SNv+Y9kcPg50jMhJPMhyAWdSS24a3RxBpwg7sxy5Ls1lTxfKuJcxCUXJmJUDYPuQ7now1s8Z3FuOZglFNGhQWpgFqRcknYHs5c9NIFzuH0p/8ApUxsCDtsqx0P4GHyMCltnVKm8psEkgvfQBr3+sP96fTQhcES4ZjyKdGWZNMxZ5lrJclb83na0OwbFEBBWVpGoZw973G1ohreEpKAnlUCzl3b4tz17Q2n4elnRknoFJbb+Id4BcZfYbyWwr/1C55VC8S4jiUpUgJqFgSc6SrqrLcISBqSW9AYqjh9A1NhqRMDW8hBCVRyWT+2SnMkyyCpJIbRXMfKCior7GOKf2YDHsaNUZaCSZcoFMtISrlBPUsTYJF9gIHTpZyhIl2G5H13PqY6FXoSEBX3plJBCrDRNs1v1aA9dUpQOapHqlWxZrD9PDE4/oThBx7MmmZMAYAAeQjyC8zGZQJBmpf/AMf5phQWhFRNpLlsr0cu1/P0i8JR2OujiFCj56XQlHqpdiQe3a5iSShWU3clr6NpChQt6QLJJiSkNr16d2HrHsqmAcDVgYUKNZxJJJSoAlyd4mmTjqdAW9DHsKBfZhGoEgNr7eXyiukl9dD57woUFRpYAUDbe/0hKSojb9fjHkKO+zX0NmTAkXF1bWb1iRSyoOAG69n6QoUGcQJmBVyNXDerw5MhgCDcW6AwoUA3VHEapQYAhzYEAsLvoYnkywMhHpud48hQTejmxwmh1MGYOfnpDJUxTfy9bdbFvRoUKMTZyK8hay5HMHVqWOrfSLlMlhclTsoOX1v6QoUMekE+hZNGsbh/I6eUegOCen/EKFAvswSSW0Bs48xa8QLlEsdLG+/X8Y9hRy7NJZcsEAPoG03/AEYhmTyCHDufJidGhQoGT3QI50k3JN9PL9fKIEJBJLOb6iFCgzj2dIcZSzXcbRRmSAzFKb3Ntz5woUEtI5EaaZRGlm6wPmsVZVywpIY363b6QoUMRpErBASSEi5J0T17iFChQw0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 descr="http://ariorevuelto.es/wp-content/uploads/2013/01/14347049-ilustracion-de-una-familia-sobre-un-fondo-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095627" cy="373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71600" y="671408"/>
            <a:ext cx="6831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La familia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97185" y="3140968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58739" y="155679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900067" y="4669503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personales.ya.com/jdnogales/Esos%20locos%20bajitos/slides/el%20primo%20Luc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29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DRE LAURA\Pictures\text (5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063"/>
            <a:ext cx="44004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50077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E369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60540" y="1995083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47214" y="4969065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73866" y="339735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pequebebes.com/wp-content/2010/12/buenos-herman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04845"/>
            <a:ext cx="4389384" cy="30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DRE LAURA\Pictures\text (6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987629" cy="10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34611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E369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E74D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94436" y="2996950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GRANDMA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58739" y="155679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94103" y="443711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cristianoslatinos.com/main/wp-content/uploads/2011/02/abue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6940"/>
            <a:ext cx="4104456" cy="35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ADRE LAURA\Pictures\text (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261"/>
            <a:ext cx="4983689" cy="11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73136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E369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E74D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3ED3F6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62189" y="2060848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58741" y="3579259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84606" y="4986627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GRANDMA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encrypted-tbn0.gstatic.com/images?q=tbn:ANd9GcTSr99hWAyMPgdIvOpKbXpkaJL-PMzCkXrsMhXt8FX0FN_vv9WNz9AxEWH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037545" cy="2910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ADRE LAURA\Pictures\text (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32" y="426984"/>
            <a:ext cx="47619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81311" y="1833454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IN LAW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81311" y="4653943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80911" y="3285790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datosgratis.net/wp-content/uploads/2013/06/fabulosas-frases-de-cumpleanos-para-mi-cun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33454"/>
            <a:ext cx="3024336" cy="4547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ADRE LAURA\Pictures\text (8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3463"/>
            <a:ext cx="61491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320768" cy="4655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68874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E153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9757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E369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E74D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3ED3F6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1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freepik.com/foto-gratis/tango-cara-beso_17-308123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7" y="2118713"/>
            <a:ext cx="4032448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ADRE LAURA\Pictures\tex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2" y="521745"/>
            <a:ext cx="8160557" cy="10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8" y="116632"/>
            <a:ext cx="8071040" cy="1368152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65" y="1481719"/>
            <a:ext cx="3320768" cy="46552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17445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20272" y="4005064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4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94979"/>
            <a:ext cx="4680520" cy="45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539552" y="4149080"/>
            <a:ext cx="1440160" cy="1296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4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76042" y="3284984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43575" y="1907544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58741" y="479715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santys.es/i_web/hombre_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4956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DRE LAURA\Pictures\tex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7005"/>
            <a:ext cx="4033923" cy="15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rmAutofit fontScale="90000"/>
          </a:bodyPr>
          <a:lstStyle/>
          <a:p>
            <a:r>
              <a:rPr lang="es-CO" sz="8800" dirty="0" smtClean="0"/>
              <a:t>MUY BIEN</a:t>
            </a:r>
            <a:endParaRPr lang="es-CO" sz="8800" dirty="0"/>
          </a:p>
        </p:txBody>
      </p:sp>
      <p:pic>
        <p:nvPicPr>
          <p:cNvPr id="3074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2030"/>
            <a:ext cx="3320768" cy="465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0060"/>
              </p:ext>
            </p:extLst>
          </p:nvPr>
        </p:nvGraphicFramePr>
        <p:xfrm>
          <a:off x="1763688" y="635609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a la derecha con muesca">
            <a:hlinkClick r:id="rId3" action="ppaction://hlinksldjump"/>
          </p:cNvPr>
          <p:cNvSpPr/>
          <p:nvPr/>
        </p:nvSpPr>
        <p:spPr>
          <a:xfrm>
            <a:off x="7020272" y="4653136"/>
            <a:ext cx="1224136" cy="9361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3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28603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988840"/>
            <a:ext cx="44856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O" sz="8800" dirty="0" smtClean="0"/>
              <a:t>FALLASTE</a:t>
            </a:r>
            <a:endParaRPr lang="es-CO" sz="8800" dirty="0"/>
          </a:p>
        </p:txBody>
      </p:sp>
      <p:sp>
        <p:nvSpPr>
          <p:cNvPr id="3" name="2 Flecha izquierda">
            <a:hlinkClick r:id="rId3" action="ppaction://hlinksldjump"/>
          </p:cNvPr>
          <p:cNvSpPr/>
          <p:nvPr/>
        </p:nvSpPr>
        <p:spPr>
          <a:xfrm>
            <a:off x="1259632" y="3501008"/>
            <a:ext cx="115212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2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880911" y="4568641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858739" y="1556792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880911" y="2996951"/>
            <a:ext cx="2993179" cy="1020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forodefotos.com/attachments/moda-primavera-inf/28192d1325473620-vestido-para-nina-vestido-fiesta-nina-ro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78" y="1700808"/>
            <a:ext cx="2984357" cy="43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DRE LAURA\Pictures\text (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3" y="112673"/>
            <a:ext cx="69177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382</TotalTime>
  <Words>172</Words>
  <Application>Microsoft Office PowerPoint</Application>
  <PresentationFormat>Presentación en pantalla (4:3)</PresentationFormat>
  <Paragraphs>155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Elemental</vt:lpstr>
      <vt:lpstr>Vocabulario                   Ingles Básico</vt:lpstr>
      <vt:lpstr>Presentación de PowerPoint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  <vt:lpstr>MUY BIEN</vt:lpstr>
      <vt:lpstr>FALLASTE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básico ingles</dc:title>
  <dc:creator>MADRE LAURA</dc:creator>
  <cp:lastModifiedBy>Liboria Renteria</cp:lastModifiedBy>
  <cp:revision>35</cp:revision>
  <dcterms:created xsi:type="dcterms:W3CDTF">2013-11-06T19:21:03Z</dcterms:created>
  <dcterms:modified xsi:type="dcterms:W3CDTF">2014-08-13T02:52:41Z</dcterms:modified>
</cp:coreProperties>
</file>