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6" r:id="rId2"/>
    <p:sldId id="258" r:id="rId3"/>
    <p:sldId id="278" r:id="rId4"/>
    <p:sldId id="323" r:id="rId5"/>
    <p:sldId id="268" r:id="rId6"/>
    <p:sldId id="332" r:id="rId7"/>
    <p:sldId id="333" r:id="rId8"/>
    <p:sldId id="269" r:id="rId9"/>
    <p:sldId id="334" r:id="rId10"/>
    <p:sldId id="335" r:id="rId11"/>
    <p:sldId id="274" r:id="rId12"/>
    <p:sldId id="336" r:id="rId13"/>
    <p:sldId id="337" r:id="rId14"/>
    <p:sldId id="273" r:id="rId15"/>
    <p:sldId id="338" r:id="rId16"/>
    <p:sldId id="339" r:id="rId17"/>
    <p:sldId id="270" r:id="rId18"/>
    <p:sldId id="340" r:id="rId19"/>
    <p:sldId id="341" r:id="rId20"/>
    <p:sldId id="276" r:id="rId21"/>
    <p:sldId id="342" r:id="rId22"/>
    <p:sldId id="343" r:id="rId23"/>
    <p:sldId id="272" r:id="rId24"/>
    <p:sldId id="344" r:id="rId25"/>
    <p:sldId id="345" r:id="rId26"/>
    <p:sldId id="275" r:id="rId27"/>
    <p:sldId id="346" r:id="rId28"/>
    <p:sldId id="347" r:id="rId29"/>
    <p:sldId id="271" r:id="rId30"/>
    <p:sldId id="348" r:id="rId31"/>
    <p:sldId id="349" r:id="rId32"/>
    <p:sldId id="304" r:id="rId3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FF2EE-402E-4ACB-B827-4614B50C2E01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5291-9E92-468B-9A23-0FCCAF0D30F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86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29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14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17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20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23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5291-9E92-468B-9A23-0FCCAF0D30F8}" type="slidenum">
              <a:rPr lang="es-AR" smtClean="0"/>
              <a:pPr/>
              <a:t>26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8B33C-94BB-4334-8702-5191CFAE1496}" type="datetimeFigureOut">
              <a:rPr lang="es-AR" smtClean="0"/>
              <a:pPr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FBDF-85B4-4C62-BDFC-D22EF0B297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32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357166"/>
            <a:ext cx="80415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Partes y objetos </a:t>
            </a:r>
          </a:p>
          <a:p>
            <a:pPr algn="ctr"/>
            <a:r>
              <a:rPr lang="es-E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 la casa</a:t>
            </a:r>
            <a:endParaRPr lang="es-ES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282" y="3143248"/>
            <a:ext cx="850112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Mariana Giraldo e. </a:t>
            </a:r>
            <a:endParaRPr lang="es-E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>
            <a:hlinkClick r:id="rId2" action="ppaction://hlinksldjump"/>
          </p:cNvPr>
          <p:cNvSpPr/>
          <p:nvPr/>
        </p:nvSpPr>
        <p:spPr>
          <a:xfrm>
            <a:off x="5929322" y="5715016"/>
            <a:ext cx="267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Entrar 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7158" y="4714884"/>
            <a:ext cx="492919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8-2</a:t>
            </a:r>
            <a:endParaRPr lang="es-E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06471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cocina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Kitchen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Chair</a:t>
            </a: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Living room</a:t>
            </a: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Pool</a:t>
            </a:r>
          </a:p>
        </p:txBody>
      </p:sp>
      <p:pic>
        <p:nvPicPr>
          <p:cNvPr id="6146" name="Picture 2" descr="http://img.directoalpaladar.com/2008/06/cocina%20dibujo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285992"/>
            <a:ext cx="4429156" cy="392909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33590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1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04117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salón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D</a:t>
            </a:r>
            <a:r>
              <a:rPr lang="es-AR" sz="3200" dirty="0" smtClean="0"/>
              <a:t>oor</a:t>
            </a:r>
            <a:endParaRPr lang="es-AR" sz="3200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Mailbox</a:t>
            </a: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Roof</a:t>
            </a: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Living room </a:t>
            </a:r>
            <a:endParaRPr lang="es-AR" sz="32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195" name="Picture 3" descr="http://t1.ftcdn.net/jpg/00/35/06/92/400_F_35069294_2FIVRGbIMaCdtVe0nccykVwtgiLUCO8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2428868"/>
            <a:ext cx="4786346" cy="371477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9793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5900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armario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Chair</a:t>
            </a: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Table</a:t>
            </a: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Wardrobe</a:t>
            </a:r>
          </a:p>
        </p:txBody>
      </p:sp>
      <p:sp>
        <p:nvSpPr>
          <p:cNvPr id="8" name="7 Rectángulo redondeado">
            <a:hlinkClick r:id="rId5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Door</a:t>
            </a:r>
          </a:p>
        </p:txBody>
      </p:sp>
      <p:pic>
        <p:nvPicPr>
          <p:cNvPr id="14338" name="Picture 2" descr="http://files.armarizarte.com/200000063-ad9ceae980/armario%20DIBUJ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2500306"/>
            <a:ext cx="4600599" cy="367665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02301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20091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¿Como se escribe comedor en ingles?  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Bathroom</a:t>
            </a: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Wardrobe</a:t>
            </a: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Dining room</a:t>
            </a: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Bedroom</a:t>
            </a:r>
          </a:p>
        </p:txBody>
      </p:sp>
      <p:pic>
        <p:nvPicPr>
          <p:cNvPr id="30722" name="Picture 2" descr="http://t3.gstatic.com/images?q=tbn:ANd9GcRZp9dHB1EZS9i_ZMNth4E1r2_N7vQEzIATpoSpQOs6tT5s0lfdF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2143116"/>
            <a:ext cx="4357718" cy="396439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57158" y="357166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silla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Table </a:t>
            </a:r>
            <a:endParaRPr lang="es-AR" sz="3200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</a:t>
            </a:r>
            <a:r>
              <a:rPr lang="es-AR" sz="3200" dirty="0" smtClean="0"/>
              <a:t>all</a:t>
            </a:r>
            <a:endParaRPr lang="es-AR" sz="3200" dirty="0"/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Door </a:t>
            </a:r>
            <a:endParaRPr lang="es-AR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Chair </a:t>
            </a:r>
            <a:endParaRPr lang="es-AR" sz="3200" dirty="0"/>
          </a:p>
        </p:txBody>
      </p:sp>
      <p:pic>
        <p:nvPicPr>
          <p:cNvPr id="8194" name="Picture 2" descr="http://disegnoarq.files.wordpress.com/2010/02/silla20gaucha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214554"/>
            <a:ext cx="3929090" cy="407196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47057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18324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85720" y="357166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mesa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</a:t>
            </a:r>
            <a:r>
              <a:rPr lang="es-AR" sz="3200" dirty="0" smtClean="0"/>
              <a:t>ed</a:t>
            </a:r>
            <a:endParaRPr lang="es-AR" sz="3200" dirty="0"/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T</a:t>
            </a:r>
            <a:r>
              <a:rPr lang="es-AR" sz="3200" dirty="0" smtClean="0"/>
              <a:t>able</a:t>
            </a:r>
            <a:endParaRPr lang="es-AR" sz="3200" dirty="0"/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</a:t>
            </a:r>
            <a:r>
              <a:rPr lang="es-AR" sz="3200" dirty="0" smtClean="0"/>
              <a:t>indow</a:t>
            </a:r>
            <a:endParaRPr lang="es-AR" sz="3200" dirty="0"/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Toilet </a:t>
            </a:r>
            <a:endParaRPr lang="es-AR" sz="3200" dirty="0"/>
          </a:p>
        </p:txBody>
      </p:sp>
      <p:pic>
        <p:nvPicPr>
          <p:cNvPr id="6146" name="Picture 2" descr="http://t1.gstatic.com/images?q=tbn:ANd9GcSAzkoOOL5OQV800iSIVWtkq3ubloYEVsTPHgpl5TrHS1oh-jUL1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428868"/>
            <a:ext cx="3643338" cy="378621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47081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55767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4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Bedroom </a:t>
            </a:r>
            <a:endParaRPr lang="es-AR" sz="32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¿ Como se escribe cama en ingles?</a:t>
            </a:r>
            <a:endParaRPr lang="es-AR" sz="3200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Room </a:t>
            </a:r>
            <a:endParaRPr lang="es-AR" sz="3200" dirty="0"/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P</a:t>
            </a:r>
            <a:r>
              <a:rPr lang="es-AR" sz="3200" dirty="0" smtClean="0"/>
              <a:t>ool</a:t>
            </a:r>
            <a:endParaRPr lang="es-AR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Bed </a:t>
            </a:r>
            <a:endParaRPr lang="es-AR" sz="3200" dirty="0"/>
          </a:p>
        </p:txBody>
      </p:sp>
      <p:pic>
        <p:nvPicPr>
          <p:cNvPr id="4098" name="Picture 2" descr="http://t2.gstatic.com/images?q=tbn:ANd9GcSvkPIxEpihlAD5RcQrgamR7Syt4H5OS4pKKunIVKWRFk66KnZ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571744"/>
            <a:ext cx="3929090" cy="328614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97645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6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58818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57158" y="285728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ventana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Floor </a:t>
            </a:r>
            <a:endParaRPr lang="es-AR" sz="3200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Wall </a:t>
            </a:r>
            <a:endParaRPr lang="es-AR" sz="3200" dirty="0"/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</a:t>
            </a:r>
            <a:r>
              <a:rPr lang="es-AR" sz="3200" dirty="0" smtClean="0"/>
              <a:t>indow</a:t>
            </a:r>
            <a:endParaRPr lang="es-AR" sz="3200" dirty="0"/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H</a:t>
            </a:r>
            <a:r>
              <a:rPr lang="es-AR" sz="3200" dirty="0" smtClean="0"/>
              <a:t>all</a:t>
            </a:r>
            <a:endParaRPr lang="es-AR" sz="3200" dirty="0"/>
          </a:p>
        </p:txBody>
      </p:sp>
      <p:pic>
        <p:nvPicPr>
          <p:cNvPr id="2050" name="Picture 2" descr="http://www.navidadmania.com/Manualidades/decoracion-ventanas/vent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2214554"/>
            <a:ext cx="3857652" cy="372688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64439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2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101190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Flecha a la derecha con muesca">
            <a:hlinkClick r:id="rId13" action="ppaction://hlinksldjump"/>
          </p:cNvPr>
          <p:cNvSpPr/>
          <p:nvPr/>
        </p:nvSpPr>
        <p:spPr>
          <a:xfrm>
            <a:off x="7842064" y="5814976"/>
            <a:ext cx="834392" cy="4126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8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19030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2420888"/>
            <a:ext cx="45365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</a:t>
            </a:r>
            <a:endParaRPr lang="es-E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7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10095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8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baño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Wall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Bathroom</a:t>
            </a: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Living room</a:t>
            </a: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Window</a:t>
            </a:r>
          </a:p>
        </p:txBody>
      </p:sp>
      <p:sp>
        <p:nvSpPr>
          <p:cNvPr id="18435" name="AutoShape 3" descr="data:image/jpeg;base64,/9j/4AAQSkZJRgABAQAAAQABAAD/2wCEAAkGBhQSERUUExQUFRUVGBwXFxcXFxUYFRgXFRcWFxcWGBUYHCceGBkjGRcXHy8gIycqLCwuGB4xNTAqNSYrLCkBCQoKDgwOGg8PGiwkHyQsLyksLCwpLC8sLCwsLCksLCksKiksLCwsLCksLCwpLCwsLCwpLCwsLCwsLCwsLCwsLP/AABEIAOYA2wMBIgACEQEDEQH/xAAbAAACAgMBAAAAAAAAAAAAAAAABQMEAQIGB//EAEoQAAIAAwUDCAUHCgUEAwAAAAECAAMRBAUSITFBUWEGEyIycYGRoSMzQlJyYoKSsbPB0RQVY3OToqOywvAkQ1PS4QdUg/EWw9P/xAAbAQACAwEBAQAAAAAAAAAAAAAAAQIDBAUGB//EAC4RAAICAQMCBAUEAwEAAAAAAAABAgMRBCExEkEiMlFhBRMUI6FxgZHwQrHBM//aAAwDAQACEQMRAD8A9xggggAIIIIQBBBBAAQQRrMmBRUmggA2gjVHBFQaiIrXasAGVSTRRpU0J1OgoCe6FJqKywW/BPFafeMtDQsMXujNvoip8opPLd/WNl7iEqO9us3kOESSZCoKIoUcAB401jl2fFaY7Ryy1V+plryc9SUab3ZU8hibxAjUzpx9qWnYrMfEkfVEoWIZ9rRMndFO4sAfDWMf1+pt/wDOP4yS6UjAlPTOdMPYJa/Uv3wfkYOrTG7Zkz6gQIj/ADkp6omv8MqZT6RAXzjJnTj1ZDfPdF8lxGJJa+X9SHsgN2y9zftJv+6D83J8vumTR/VG3N2j/Tk/tX//ADgCWgay5RHCawPnLg+Rrn3/ACGUaGw7ps5eyYT5NWMcxOHVtDfOSW31KD5xHbbZOlriMlSKgZTRtIA1TjB+dqdeVNXioEwD6Br5RHp10Hz+V/0eMk5tVoXZKmD50tv6h9USrfiD1ivK4sKps9tart2kRDIvOVMbAkxS/uE4X+g1G8otFaQ1r9TS/uxyv4/PBFxiy3KnKwBUhgdCCCD3iN4USpKpNQoMJckNTINRGIJXTFUa6w3jtUWq6tTXcqksMIIIIuIhBBBAAQQQQwCKE62HEQNBF+KUywEsTXWOZ8SjfKCVGed8FtfTnxFxTlGY1RaADdG0dCOelZ5KghbfQNF3RStdqfnGzIoaCkbXtNIK1OWEeMbIVNSTMdlylGSwMrr9WO0xi8FqZQ+Wfs5kUbkc4jnXL8Iu3glWlCpFXOYpX1czSsZ9RUpdUH3NGnlmKZHOnKhAY5nRRVmPYozjVVmv1VWWN8zpN3IpoO9u6LSWZZa9AAVOZ1J4knMniYnRqiOfVoKKuFn9TQ5lEXOD6yZMfhiwL9FKedYs2ewy5fURV7AAe87YngjctuCDbYRVvG8Ukpjc5aAAEszHRVUZsx3RNaLQstS7GiqKk8I5YzWnTOccUNCJaH2FOvzyNTs02ZgIbDlEv+nM8ZWXA+kjYcoFP+XM7ubP1PCy6rHKWaVeXLKzCWUsqkhzUutSNGzYccXCHZuSR/oyv2afhAS2Fd73uHTCJc+uJf8ALbYyk5jLSsafl/6Od9Cn1kRtfdx2dUxCTLBBWhCgZllGztpFGdYpch0moCFBKuAXK4XAGLDUjJgmYGhaM1qg5JSLoZ6fCchyouidMmzpxlOZWTZ83iCpLUGgxVywk5HZDjkXbZxxoJ7tQAqs3prStCAx6a6rt7oZTuUtkJwm0ShXLNgNe3hCLkSxDrnUYWFd4pl/LE5rEGVw3kdzJnsZstWllGBJrqhBltmr7ew0IyhzCyVMq8ofH5AfjDOJVRjGCUVhEZ8hBBBFpAIIIIQBBBBDAIIUXjbGEygJAFIL1mkMtCdPri1VN49yh3pZ9hvBEFhasteyJ4qaw8FyeVkozrJKLEnU8TSN7bIlkDEOA3xVPX7/AL4s29TkY4a+KXSqsmuYtY/dlvyIJpY5CwSEWuAGvGM2vryfjP2bwWAaxrbD6WT8TfZvHS0d076VZPl5I9Cg+mPBbcZRlRlGs05RlNBGkibQRo04A0jeADiv+o96zJSoEqAAXxABmJGxVORIFTXPUUG2OFW3NWZiefMMuais6u/NhJgyJUAGoIrkMwRlHs9usEuchSYgdTsI27xuPEQlmcg7Ma0DgHcxPm1T5wwPM7qvyf0Om9cKzOl6tgH6HNl+mGPRNKnjkY9sRqgGFN3ck7NJIZJdWXQsS1DvAOQPECsOIQCy/wD1Xzk+0SKjGmYi5fnq+9PtFiqp6UYtSt0aqPKzyOTck+cpwAdAyySSQAWdQCK5bToN9Y6Hk3ZWl2wI9Q6iYGGo6Iw6+HjEF6mfZWeXKBJMxEAoSGUzAyEDaaCvcw2Q05H2XFOnz3NXB5vWvSYiZMNdDmUGWVQRF9rSgyEF4zs7G/pJY3iYfDm/xhvCmxt6ZRulufF5Y+6G0Sq8iIWeYIIIItKwggghAEEEEMBTfAUEGnSPhQRra7QuBGKgnTbSg74t3hd/OYSDSn1RpMuqqKuLNdtN8aYyjhZZjnCfVLCI1vKkoEAa0A2RtIvUlWJAy++MTLrpLpi0NanIbo1lXWCrAMDXdoIX28fuH3U1+hNZbdjxEqAQKxtZp5ZqExHYrsKVqRQimUWZFkwmtY4+sqtepg6vIt3h/wC/U2Uv7fj5LEUrZ62T8TfZtF2KNtb0sgb2b7J46CGi3N0jZNIxMGUCaQhEc2XUiJojfURJAAQQRQv2eVkPh6xGBfichF82EAIrPekxyTLKBAaAsGYtTIkAMtBXTWusW7rtxmBg1AyNhamhyDKQDmKqwy7Y8/5TXPa3tSiTiEoCWJTCaUSVgPpGZB6xiKAA5Ujs7tOG0uPflI1OKMyk+DL4Q8D5LF+er+fLH8RIpk5xav6uAbscs/xUipMalSTQLmTuA1+qMGq5Rqo8ouvKSk60SUZVbmwZhqAciMKjPYSa04CN7lA5oMABjZny3FjTuoBEVxyiwac2s4ggH2ZYyQdtKmLVwy/QSx7owHtQlT5gxS8tYNDxFDOxr6cfqvrc/hDWFtjPpz+qX+eZ+EMo6UPKjnz5CCCCJkAggghAERC0gmkSNFCQDiHbHN1upspsrjDhvf8ABZCKaZPOtlDQDSJ0aoBilPs5xHKLkodEV3RXo7r53zVucdtvcc1FJYKt7er74iubRstsMStdYFUDQUjtdfg6TL8vx9ZmCCCKy0IoW310jtc/wyPvi/FC2j08jtf+QwxouvpGVOUYfSMrpCEaPqIkiNhmIkgAIU36wLSE96aG7pSPM/mVYbQnvf18jsmn91R98MaPPOUPLS0S7ZRHlhRPEj8npWc46NZmlQDXKmVKbY72yn/Fp+qm+TyYQPyvu8zwOcl85oHw5A6U5yn3x0FiX/FJwkv5vLp/KYBRLHKFqSx8cv7VIV3z0lWVtmuE44dW8h5w05Rj0Xz5f2qQqmtitcsf6ct3PaxCDyxRjv8AMjXRxkYiSBkMgNBFSwjBNmSzt9KvY+T/AL4Y/OEX1FYpXrKwvKmj2W5tvhm0XPscIfGKIonnsMbNlP8A/Evk7/jDGFdib03/AIv62hpHQhvFGSfIQQQRMgEEEEIAgghNaryVnZTjwqcNAk2jEUqSyrmM6UrTfwYDGZblBIFWI1CitOBOg7zEYnzjpLVfjfPwUEecVpd7oF6KsBsAlTcu7BGxvkbpn7Kd/sgJY9icJO9+WPmMf641Mifsmy++U1PtIrm+/kzT2SZv+yA3ydkucf8AwzPvWDDDcn520Lqkt/gYq3gwI/ejC3yoNJivKP6QUXucEr5xD+ejTOXP/Yv9wjUXzWoMudn+gmU/lgx7CG4MUbcfTWf4n+zaFgtJlAvLSaFGbSzLcKRtwVHQO33frDO3ets5+W3nKeAeC6+kZWMTNIE0hETDaxvGjaiN4ACEfKSQWaWAaYlmpXdil1/ph5C2/E6KN7kxSexqyz3dOsMaPArdyatBVLKLGRNWYSZwBJcEtTpU0zGZNOiMhHt3J2zlZmEmplSJUsne3SLGu3IKe+N3otSxoBmSdABqT3RcuGSRLxsCGmnGQdQDQIO5AvfWG3kSWCPlMfQn4pf2suE8l/8AHzhukyqDgXm1Pj9UNeU7eiI4p9qkIbymCTbpM5jRZ0trOx2YwwmSqnj01HExkvNNL2OlXKKHKCaOYYb8NO3GtPOLatCi1TOdnBB1ZZDTDsxDNJfbUhj2DfGXqLYx3yObEPTn9UOz1jw0hZYPWn9WB4O34wzjo1+VGSfmCCCCJkAggghAEVbuHRY75j/zsPui1FW7eofjmfaPDH2LUEEEIQQQQQAEEEEAFG+z/h5nEYfpEL98YvBfS2f9Y32UyM3v1FG+ZLH8RSfIRi8F9JZ+Ew/ZTYZJF5tIwmkZbSMS9IREw5zEbxG2sSQAEaugIIIBByIOhB2RtBAAvFwyajoZDRcT4MtOhXD5QwgggDIl5T+q7WljxmpFS8LAk9GlzFqjChFad4OoIOdYYX+lVX9ZK+2SK7DWMmpeMGqjhiSRcE2WMAtk8yxkFIl46budw1p2AQ0slkSWoVRQDPUkknMkk5kneYmrGDGNybNCWC3dw9IfgHmzfhDSFl2+sb4F/mmQzjqVeRGGzzMIIIIsKwggghAEVLCKGYNzk/SVW+smLcVZeU5h7yqe8FgfLDDGi1BBBWAQQRjEN8ZrCAIIIIAKN5CrSR+lB+ijt9YEF4H0kj9YfspkZtp9LI+Jj/Df8YxeA9JI/WH7KbDJIumNZWkbNpGkkZQiIMOkIkiFm6UTQAEEEEABBBBAAtvpaqn6yX9qsVSKRcvfqjg6H+IkUiIxarsaqOGbmK1ttQlS2cqSFFaLWuzty29xiYmNc4yppMvwcgeW01ph5sotQBhUY2opbUnb0vdiT862ub/3DD5KTgNnuKBHaWAelXfgfzaXDakdSDTimYp5TPLmtFo6VUcYAMfOK4pixUqX7P7yh1yUt7HAWFGEwKSKiuJHyIrsNIu33a1VbVWtar7DkZS12qpGpMJLhvOWksBmIPOoyAq2xlqK03ViZHfJ6LGIzGICJmKlrfC6OdM1PzhUea074twuvY4xzSirmjDcmE1DMd1Rpqc+JDGjW1XqFFSQqjaSPMmKf5Y8wVSXNmDfQIPGYVqOIrF+yXOqkM3pHHtNoD8hdF7s+JhhAGwjlS7QR6lR8U0f0qY1NpnoelZ2I3y3V/3eifAGH0EACmxX6rkgHNdVIKuO1TmIaJMB0ivbbuSaOkMx1WGTrxVtnZodtYXWac8pzLfNgKhqUDrpipsIORHZsIhAXZ2dpl/JRz4mWo++C8B05H63/wCqbEVjmF57MfZRR3szEjwAiW8PWSP1h+ymQxoutpEcjSJG0jSQcoRE0Mo4q7IngggAIIIIACCKVqvGjFJa43yrnRVroXbZ2CpO6MCwu3rJrfDL6C+ObHxgHgjvuWSgptmS/tUiu60i49zSTmyYiDWrFmIIzBqx4RWvOQqyyZZIbJVoxIxMwVag1FKndvii2rr4Lq5qOxXmT1WlSATs9o9ijMxHMtyDXnP2bDzYCFd+3wtmXm5ZAZq4nPWc0zZiNTp2DTQCOXNjmzEaYQ8wqaEr1M6UqxIGh2VIqK0iMaIpbj+c29jtpfKOUkwGj0wEdUasw400XzhkOUSnSXMPfLH1vHmsmwtTqr8kl8XHUJFqRY6N0hU6UD0HH/LixW1pYTE65y3wdjbp5WzTcwHmO7YcSkgE4VGRI6oEciZZ/JyRWtSOyqkjzWHBupDZOeGIFlORYHIGmoUaxSscsfkr0GWNT9Kv3mLSh8nodmm4kVveUHxFYlhXyYmE2STXUIF+hVfuhpANkdpn4FJpU6AbyTQDvJEa2OzYBmasc2befw2AbABGJ+byxxLfRFB/NXuixDDsEEEEAgggggAIXXxKU83ir6xQKEg9Oq0qudM69whjCS9H515aqeik1MxtmKwOEcFUMTxpuMCGluX5ZlSagECpqcySTQDOtToBEdvf0ln4zD9jMhZapR50jaSf+IZ23J7P8ZH8GZFs4KKXuUU2OcnnsX20MRWY5RvN6p7Ijsh6MUlxBel8JIAxBiWrRVpU0pXUgbRCOfyzb2ZYHFiT5AD64ZXzY1mzArac21CNQS0ujDcRSOJt9jaW7KesNuwjYw4H8RsjLfZKPBrprhJbjK0cqZ7aTAo+Sq5eNYqTbdNmlVxuxcgAF3oSxCiqg0pnXsrFEaEQ35J2bHa1J/y0Z9mrURfIvFFc52TSbL5xjCLaR0VksCysEhOrLAdzteYxyJ7wW+iNIZWi2AZDMwomzzzk07MdPoqg+usFksRtPSYlZOwAkNNHvFhmss7AM210yPSOcZtN7rUqXq3urVmHzVqfGFtuvDJThmqBNl5tKmqvrAOsygDXbHW2ayJLXCiqoGxQAPKC02ZZiMjCoYUP974A2PI79QzLVl72m/DsOegy8Y9B5N25Fs0oU1QMTvL9Jj21JiT/AOG2ctiYTGbWpmzNd9AwFYxaLhaWAZByApzTkkEAU6LmpU031HZrCBEtu5PypwLJ0HPtKBQ/EujfXxjk7fY3kOFmLSvVcZo1Nx2HbhOe6usdPYLfrSoKmjKRRlO5h/ddhMM5spJyFXUMp1Bz7/8AkRVZTGfJbC2UNjibVyhkrY0lYmV1lKCpR8QJCnYtM9dYRyb5QSJg6RqVoAj50JOpAEX+Vdzuk/PNWACOa9KgIwOaEYwK7BUZ6win3a5zxhaGtFBY+LU/lglZGPIvlSlukdzyO5SS+bEpqqQ7Cpw0zOL2SadaOwjzPkzdLOQqA0BqzdpzLHadfDhHpYEKqbnlsdsFHHqVbwlVMsglSGIB3VU0qNoJAFOPfB+XFfWqV+UKsniMx3gRZnSQwodPA5Zgg7CDnCp7bNlzMBwsDmhaqlssxiUEYhQ7NCDvi8rW4xlW6W3VdD2MDEwaE862A+ss2LiDKb+cgxVa0Wf/ALNv2cn/AHQYFhD2bbEXrOi03sB9cVjfKH1Yeaf0akr9M0XzhYttRc5djodleZTzUkiLBts9/wDTlDhV28TQDwMA9ia1M5UtOYSZY6wDVYjcX9mu5c+MbXdIxYZmHAoFJSUphU+0RsYjZsHEmFkq7+em0Ys+E9NmNQP0aAdFSdtBkO2OlgG3sKbRamE6mwEDQaGJr0NGkHdN+uXMH3xFapC87XPeRxiPlHYhNElCaVnAg0rQqkwjI5HMaHIxCOoqtbjB7x2ZVXCcW3LuW516pQhcUz4AWH0h0R4xBYp85h0UVBvdsR+imX70YW8MI5qfSWx6KsPVvuKt7J+Sc91dYv2Wz4RrUmJlj2FVpVxaFxPirKbRQoHTl8SfOKt6WDnVqKY16p2HepO40+ow5vGw4+kuTqMidCMiVbgaDPUQukvXYQRkQdQdx/vdGG9NSyaqntsccddCDoQaVBGoPGsOeRij8pmnbzSdnWm/8Rtf92VJmgaDpgalR7QG8bd47BEHJeYFtQA9tCAd5Qhsu4tEKFiwttfVBjebY8U6ZLI6LzAWzp0HUMfEhl/9R0YFIWXj0JqTPZb0bbga1Q+JZfnCGSNUR0Dns2ggggEEEEEAFC8rsEyjr0Zi6NvG1G3qfLURRsNt7QVJDKdQRqD/AHtBh7CS+5GB1nDQkJMHAmiv3E0PA8IY+RlbLGk6UyOKq4oe/aOI1jzK87E0qa0ttV20yIPVYU3r4Gsel2CZlQxzPLmw0eVOGpPNHvrh8yfCKL4dUf0LqJ9MsFLkRays8pscHyqR9/jHex5vcpK2iWdzAeJpHpEV6Z5jglqF4smYhtVkWYtGG2oI1BGjA7CImilfPqWrw+sRsisvBllLpWfQgIKZTELLsmIK5fKQZg8QCOyMyBJmZJMVjuBGLvGsc/LUV1bLLrPSnZWHF33fL/KndEA5tAlcycT0dhU7lCfSMWWV9HJCq2NqbQxSwKNamKkicJwrJBCMPWkZn4FbX4jl2w1jhrTYlSdOQqKBsS/DM6XkSw7oVcOt4HOarj1NHaWezqihVFAP7JJ2knOsSFhHCGySxoq6boi/IZZ0RM/kiNH0j9TK9bH0Z2U2UMWLEoFa5kRUva2IZtnUOpJmMaAqTlKmbNYSXcUlN6uWQdRhXyyyP99nQzbrkzkBQKjDNXRVDow3GnGhByIJG2OXb8OVMZxh/l3NdWpjbh+hYJDDCwBU6ggEHgQYgS6wvqZjy/k1xJ9Bq0+aREEu1tLOCfRWrRX/AMt91D7LH3T3Vi6RHHjqdRpfDYsr+9zThPgBz42Sn72Tyo0J+UFpeTgnc2ubBHCvUsDipkVGYoKGu0jbDoTTCflg9bKctHQ/xFH3xpfxGuyOEsMIRakiaTaFdQymoYVBG6EN72PmWE2WBQMHA0oRUug3B1xU+VltEQXRbDIYYq81M116Jr1xwO0bNd8dUyjXIg9431gptziSNUljYtS1SfIoekrrqNxzBB2HQ1iG7rUwJlzK411PvL7MwcDt3Go3RRua0czMMg9XNpXFK5p2ofIiG9vsPOAFThdc0bdXUEbVOhH3gR1k01sYGsPDLccP/wBSeVE+y8ykg4OcxFpmFWoJYqwGPoqcOdTlHTWO8DUq4wsvWX+pTtU7/GhyixbbBKnphmIsxa1owrmNDwMMiIeQ3KWZakYTR00CtWhFVfFhrUDPonMChBHbHURSuy5pNnUrJlqgY1NNSeJOZps3RdgAIitMgOjIdGBB7CKRLBCATXLMJVcXWFUb4lOE+Y84g5XqWkOBpLUTG31V1Ip3B/KN5b4J0ymZaYSqjU9BMVdwrWpixesrDZJ+KhJluW3ElCKZ7NBAya2eTkLsobRL2dIa/EI9Djg7lkk2iX2g8cs47yMul8rL9RyjML77ls0ohQSajSGEEbYy6WmY5x6ouJxqyHXMo2XyW027I6O45RElWbJn9I2+r50PYKDuiza5GNGStMSla5GlRStDC20Xw8lgjy8RpWsthpoOi9KeJi2yx27YKqqo0p7jiEHKGyqJiTCaYvRk5nPNkqBxDD5wjMzlQfZkt85kH8uIwqvC3TZ4wuVVMQaiDPokFau1doGgEOumec4FZdWotN5MrYHbNVJGwgGkbfmiafYI7oYXJbsJwnQ+R3x0EXWXzg8YMtWmrsjnLOPW55tKlW8ItWETpRqEfiKGh8B5x00EVS1LksNIvjpYweYtlGdeEojDM2jNWUnXYcqRQE2SuUuY6D3aFkHYrDLsBEMrbdyzNcmGh+47xHNWqyFGwkUI8O0cIVVddmzHddZVulsMHvYj3H7MSHwII84XX9ewezzBgYdEmtUNMJBBpWuzZFcoc60iG9ZVbPNH6N/JTFVnwrTY6ktyuvXWOSTSL1msomyQu0VodxqYhu63mS3MzMlrRSfYOxSfdOw7DloRSDk/e2Gkmbkx6jbG24Tub69m2Gt6WATVplXjoeB4R4mu6WnsafDPRvd4ZYtcjGtKkEGqsNVYaEcNhG0VEXLnvPGCjjDMXrLs4Mp2qfLQ5xz1yW8g8zMJxDqk6kD2T8oeY7DF+8LGzUaWcMxKlTpWuqnt/wDeVY9DRd/BRZWmP7VY1mAVqCOqwyZa7j92h2xRcTpZzXnF3pQN3oTTwPdFC5+U4YBZnQepXOoUkGhAr1W+Se4mOgl2gHhHQUk1sY2nHZlMX0g6xKfGGQ/vCkSm9Jfvp9Nfxi3Gn5Ota4VrvoIYtio98JopxHcgZz+6DTviITJ8zqqJY2mZm3dLU08WHZDMCNWmgbYAIrLYlSpFSzdZj1j+A4DKEfLK30lc2DTnGC91cT/uinfDy02gKpYkKoFSxyAA4xw1rtJtM4tQgdVARmFqOkRsLH7hFVs+mJbVBykX+S9kLzucOignv0/HwjsYXXHdvMy6HU5nhwhjCph0xwF0+qWxmCCILcjFCF18I0JZZQ3hZJ45/lMKPLO8MPDAR98U5tpmoxBZhTezfjGLK/OTJYmEsMVKEttVhvyzpGyNLrfXngwTvVq+XjdlaVpnG3YI6lbqlD2B4n8Y2F3S/cESeqj6EFo5eqOUFa5VjobovHGMJ1HnFtbAg0URq12pnQYSRSorUcYqsujYsNF9VE63lMtQRyNtaZJbCWfeDVqEb9Yi/Ob++3iYa0raymJ6xReGjs4gtdjWYKNqNDtEcrKt0w+23iYl/K5nvN4mD6aSfIvq4tboxeFiMtqHPcdkUpwLI601Vh4giLX5UTkSTntJOffDi7xJmaoAw2b+Ii+cnCPiWTNCEZz8LwcrdtgS02VQ20AhhqCVBBB84tWK8GlsJNo63sTNj/g3D+wnuG0zLMi4qtJJoTqZZBI+jlps+rqbTY0npRs1OYIOdRoykaHjHze/wzcZbxzt7f3uj1me5Be11CYtR194yOWlDsI2GNrovIuCj+sXXZiHvAbDvGw8CIjss15LCVNOJTlLffT2W3N5HZuizabpxsGl9GYM1PEDQ9oyO8RbpLpVzVb3T4IvGNytfN1YqzEFT7a+8AOsBtYacRxAhVd99PKXotUbFbpLspTaOwGmekdhZZbstSpUkZqdh01hByi5Psp51Bkx6ajYxOTgDYdDxod8egUZpZiVqUX4ZFqycrEIGJXU7cNGHdmD5RelcqJJ9th2o/8Atjnrv5NzZg0wje3R/wCYdWXkagAxuxPAADzBMXQnbLsVzhVHuTtyjkHR2PYkz/bEE7lPLAOFGNPeoo+8xdl8mZI2Me1j91IvSrvlqMkXLgK+MW/cfoVfbXqzllkz7Yat0VGgoVQcQPaPE14Uh/dlyJJHvHednZDKCGq0nl7sUrW1hbIxBGYxFhUZggghgVLbdiTMzrvH95wptd082UKnIMpNeDrpBBFsbJJYzsUzqg31Y3OhgggiouCCCCEBXt1jWYtD3HaI49bPU5b4II3aWTSZz9ZFZix1ZriJAJYRc/Mi7T5RiCKJXTb5NEKK8cET8nFJ6x7KCJbPciowIZsjXZBBEXdNrGSSorTykRWTk4ksMoNVY1oeNT9Zgu7k6JOIKxwE1C7F3gcIII5kvh9Em248+7NfzZ+pfNgU65jWhpszHnEyygDUAQQRdXpaa/JFEHJs3gggjQRCCCCAAggggAIIIIACMQQQ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437" name="AutoShape 5" descr="data:image/jpeg;base64,/9j/4AAQSkZJRgABAQAAAQABAAD/2wCEAAkGBhQSERUUExQUFRUVGBwXFxcXFxUYFRgXFRcWFxcWGBUYHCceGBkjGRcXHy8gIycqLCwuGB4xNTAqNSYrLCkBCQoKDgwOGg8PGiwkHyQsLyksLCwpLC8sLCwsLCksLCksKiksLCwsLCksLCwpLCwsLCwpLCwsLCwsLCwsLCwsLP/AABEIAOYA2wMBIgACEQEDEQH/xAAbAAACAgMBAAAAAAAAAAAAAAAABQMEAQIGB//EAEoQAAIAAwUDCAUHCgUEAwAAAAECAAMRBAUSITFBUWEGEyIycYGRoSMzQlJyYoKSsbPB0RQVY3OToqOywvAkQ1PS4QdUg/EWw9P/xAAbAQACAwEBAQAAAAAAAAAAAAAAAQIDBAUGB//EAC4RAAICAQMCBAUEAwEAAAAAAAABAgMRBCExEkEiMlFhBRMUI6FxgZHwQrHBM//aAAwDAQACEQMRAD8A9xggggAIIIIQBBBBAAQQRrMmBRUmggA2gjVHBFQaiIrXasAGVSTRRpU0J1OgoCe6FJqKywW/BPFafeMtDQsMXujNvoip8opPLd/WNl7iEqO9us3kOESSZCoKIoUcAB401jl2fFaY7Ryy1V+plryc9SUab3ZU8hibxAjUzpx9qWnYrMfEkfVEoWIZ9rRMndFO4sAfDWMf1+pt/wDOP4yS6UjAlPTOdMPYJa/Uv3wfkYOrTG7Zkz6gQIj/ADkp6omv8MqZT6RAXzjJnTj1ZDfPdF8lxGJJa+X9SHsgN2y9zftJv+6D83J8vumTR/VG3N2j/Tk/tX//ADgCWgay5RHCawPnLg+Rrn3/ACGUaGw7ps5eyYT5NWMcxOHVtDfOSW31KD5xHbbZOlriMlSKgZTRtIA1TjB+dqdeVNXioEwD6Br5RHp10Hz+V/0eMk5tVoXZKmD50tv6h9USrfiD1ivK4sKps9tart2kRDIvOVMbAkxS/uE4X+g1G8otFaQ1r9TS/uxyv4/PBFxiy3KnKwBUhgdCCCD3iN4USpKpNQoMJckNTINRGIJXTFUa6w3jtUWq6tTXcqksMIIIIuIhBBBAAQQQQwCKE62HEQNBF+KUywEsTXWOZ8SjfKCVGed8FtfTnxFxTlGY1RaADdG0dCOelZ5KghbfQNF3RStdqfnGzIoaCkbXtNIK1OWEeMbIVNSTMdlylGSwMrr9WO0xi8FqZQ+Wfs5kUbkc4jnXL8Iu3glWlCpFXOYpX1czSsZ9RUpdUH3NGnlmKZHOnKhAY5nRRVmPYozjVVmv1VWWN8zpN3IpoO9u6LSWZZa9AAVOZ1J4knMniYnRqiOfVoKKuFn9TQ5lEXOD6yZMfhiwL9FKedYs2ewy5fURV7AAe87YngjctuCDbYRVvG8Ukpjc5aAAEszHRVUZsx3RNaLQstS7GiqKk8I5YzWnTOccUNCJaH2FOvzyNTs02ZgIbDlEv+nM8ZWXA+kjYcoFP+XM7ubP1PCy6rHKWaVeXLKzCWUsqkhzUutSNGzYccXCHZuSR/oyv2afhAS2Fd73uHTCJc+uJf8ALbYyk5jLSsafl/6Od9Cn1kRtfdx2dUxCTLBBWhCgZllGztpFGdYpch0moCFBKuAXK4XAGLDUjJgmYGhaM1qg5JSLoZ6fCchyouidMmzpxlOZWTZ83iCpLUGgxVywk5HZDjkXbZxxoJ7tQAqs3prStCAx6a6rt7oZTuUtkJwm0ShXLNgNe3hCLkSxDrnUYWFd4pl/LE5rEGVw3kdzJnsZstWllGBJrqhBltmr7ew0IyhzCyVMq8ofH5AfjDOJVRjGCUVhEZ8hBBBFpAIIIIQBBBBDAIIUXjbGEygJAFIL1mkMtCdPri1VN49yh3pZ9hvBEFhasteyJ4qaw8FyeVkozrJKLEnU8TSN7bIlkDEOA3xVPX7/AL4s29TkY4a+KXSqsmuYtY/dlvyIJpY5CwSEWuAGvGM2vryfjP2bwWAaxrbD6WT8TfZvHS0d076VZPl5I9Cg+mPBbcZRlRlGs05RlNBGkibQRo04A0jeADiv+o96zJSoEqAAXxABmJGxVORIFTXPUUG2OFW3NWZiefMMuais6u/NhJgyJUAGoIrkMwRlHs9usEuchSYgdTsI27xuPEQlmcg7Ma0DgHcxPm1T5wwPM7qvyf0Om9cKzOl6tgH6HNl+mGPRNKnjkY9sRqgGFN3ck7NJIZJdWXQsS1DvAOQPECsOIQCy/wD1Xzk+0SKjGmYi5fnq+9PtFiqp6UYtSt0aqPKzyOTck+cpwAdAyySSQAWdQCK5bToN9Y6Hk3ZWl2wI9Q6iYGGo6Iw6+HjEF6mfZWeXKBJMxEAoSGUzAyEDaaCvcw2Q05H2XFOnz3NXB5vWvSYiZMNdDmUGWVQRF9rSgyEF4zs7G/pJY3iYfDm/xhvCmxt6ZRulufF5Y+6G0Sq8iIWeYIIIItKwggghAEEEEMBTfAUEGnSPhQRra7QuBGKgnTbSg74t3hd/OYSDSn1RpMuqqKuLNdtN8aYyjhZZjnCfVLCI1vKkoEAa0A2RtIvUlWJAy++MTLrpLpi0NanIbo1lXWCrAMDXdoIX28fuH3U1+hNZbdjxEqAQKxtZp5ZqExHYrsKVqRQimUWZFkwmtY4+sqtepg6vIt3h/wC/U2Uv7fj5LEUrZ62T8TfZtF2KNtb0sgb2b7J46CGi3N0jZNIxMGUCaQhEc2XUiJojfURJAAQQRQv2eVkPh6xGBfichF82EAIrPekxyTLKBAaAsGYtTIkAMtBXTWusW7rtxmBg1AyNhamhyDKQDmKqwy7Y8/5TXPa3tSiTiEoCWJTCaUSVgPpGZB6xiKAA5Ujs7tOG0uPflI1OKMyk+DL4Q8D5LF+er+fLH8RIpk5xav6uAbscs/xUipMalSTQLmTuA1+qMGq5Rqo8ouvKSk60SUZVbmwZhqAciMKjPYSa04CN7lA5oMABjZny3FjTuoBEVxyiwac2s4ggH2ZYyQdtKmLVwy/QSx7owHtQlT5gxS8tYNDxFDOxr6cfqvrc/hDWFtjPpz+qX+eZ+EMo6UPKjnz5CCCCJkAggghAERC0gmkSNFCQDiHbHN1upspsrjDhvf8ABZCKaZPOtlDQDSJ0aoBilPs5xHKLkodEV3RXo7r53zVucdtvcc1FJYKt7er74iubRstsMStdYFUDQUjtdfg6TL8vx9ZmCCCKy0IoW310jtc/wyPvi/FC2j08jtf+QwxouvpGVOUYfSMrpCEaPqIkiNhmIkgAIU36wLSE96aG7pSPM/mVYbQnvf18jsmn91R98MaPPOUPLS0S7ZRHlhRPEj8npWc46NZmlQDXKmVKbY72yn/Fp+qm+TyYQPyvu8zwOcl85oHw5A6U5yn3x0FiX/FJwkv5vLp/KYBRLHKFqSx8cv7VIV3z0lWVtmuE44dW8h5w05Rj0Xz5f2qQqmtitcsf6ct3PaxCDyxRjv8AMjXRxkYiSBkMgNBFSwjBNmSzt9KvY+T/AL4Y/OEX1FYpXrKwvKmj2W5tvhm0XPscIfGKIonnsMbNlP8A/Evk7/jDGFdib03/AIv62hpHQhvFGSfIQQQRMgEEEEIAgghNaryVnZTjwqcNAk2jEUqSyrmM6UrTfwYDGZblBIFWI1CitOBOg7zEYnzjpLVfjfPwUEecVpd7oF6KsBsAlTcu7BGxvkbpn7Kd/sgJY9icJO9+WPmMf641Mifsmy++U1PtIrm+/kzT2SZv+yA3ydkucf8AwzPvWDDDcn520Lqkt/gYq3gwI/ejC3yoNJivKP6QUXucEr5xD+ejTOXP/Yv9wjUXzWoMudn+gmU/lgx7CG4MUbcfTWf4n+zaFgtJlAvLSaFGbSzLcKRtwVHQO33frDO3ets5+W3nKeAeC6+kZWMTNIE0hETDaxvGjaiN4ACEfKSQWaWAaYlmpXdil1/ph5C2/E6KN7kxSexqyz3dOsMaPArdyatBVLKLGRNWYSZwBJcEtTpU0zGZNOiMhHt3J2zlZmEmplSJUsne3SLGu3IKe+N3otSxoBmSdABqT3RcuGSRLxsCGmnGQdQDQIO5AvfWG3kSWCPlMfQn4pf2suE8l/8AHzhukyqDgXm1Pj9UNeU7eiI4p9qkIbymCTbpM5jRZ0trOx2YwwmSqnj01HExkvNNL2OlXKKHKCaOYYb8NO3GtPOLatCi1TOdnBB1ZZDTDsxDNJfbUhj2DfGXqLYx3yObEPTn9UOz1jw0hZYPWn9WB4O34wzjo1+VGSfmCCCCJkAggghAEVbuHRY75j/zsPui1FW7eofjmfaPDH2LUEEEIQQQQQAEEEEAFG+z/h5nEYfpEL98YvBfS2f9Y32UyM3v1FG+ZLH8RSfIRi8F9JZ+Ew/ZTYZJF5tIwmkZbSMS9IREw5zEbxG2sSQAEaugIIIBByIOhB2RtBAAvFwyajoZDRcT4MtOhXD5QwgggDIl5T+q7WljxmpFS8LAk9GlzFqjChFad4OoIOdYYX+lVX9ZK+2SK7DWMmpeMGqjhiSRcE2WMAtk8yxkFIl46budw1p2AQ0slkSWoVRQDPUkknMkk5kneYmrGDGNybNCWC3dw9IfgHmzfhDSFl2+sb4F/mmQzjqVeRGGzzMIIIIsKwggghAEVLCKGYNzk/SVW+smLcVZeU5h7yqe8FgfLDDGi1BBBWAQQRjEN8ZrCAIIIIAKN5CrSR+lB+ijt9YEF4H0kj9YfspkZtp9LI+Jj/Df8YxeA9JI/WH7KbDJIumNZWkbNpGkkZQiIMOkIkiFm6UTQAEEEEABBBBAAtvpaqn6yX9qsVSKRcvfqjg6H+IkUiIxarsaqOGbmK1ttQlS2cqSFFaLWuzty29xiYmNc4yppMvwcgeW01ph5sotQBhUY2opbUnb0vdiT862ub/3DD5KTgNnuKBHaWAelXfgfzaXDakdSDTimYp5TPLmtFo6VUcYAMfOK4pixUqX7P7yh1yUt7HAWFGEwKSKiuJHyIrsNIu33a1VbVWtar7DkZS12qpGpMJLhvOWksBmIPOoyAq2xlqK03ViZHfJ6LGIzGICJmKlrfC6OdM1PzhUea074twuvY4xzSirmjDcmE1DMd1Rpqc+JDGjW1XqFFSQqjaSPMmKf5Y8wVSXNmDfQIPGYVqOIrF+yXOqkM3pHHtNoD8hdF7s+JhhAGwjlS7QR6lR8U0f0qY1NpnoelZ2I3y3V/3eifAGH0EACmxX6rkgHNdVIKuO1TmIaJMB0ivbbuSaOkMx1WGTrxVtnZodtYXWac8pzLfNgKhqUDrpipsIORHZsIhAXZ2dpl/JRz4mWo++C8B05H63/wCqbEVjmF57MfZRR3szEjwAiW8PWSP1h+ymQxoutpEcjSJG0jSQcoRE0Mo4q7IngggAIIIIACCKVqvGjFJa43yrnRVroXbZ2CpO6MCwu3rJrfDL6C+ObHxgHgjvuWSgptmS/tUiu60i49zSTmyYiDWrFmIIzBqx4RWvOQqyyZZIbJVoxIxMwVag1FKndvii2rr4Lq5qOxXmT1WlSATs9o9ijMxHMtyDXnP2bDzYCFd+3wtmXm5ZAZq4nPWc0zZiNTp2DTQCOXNjmzEaYQ8wqaEr1M6UqxIGh2VIqK0iMaIpbj+c29jtpfKOUkwGj0wEdUasw400XzhkOUSnSXMPfLH1vHmsmwtTqr8kl8XHUJFqRY6N0hU6UD0HH/LixW1pYTE65y3wdjbp5WzTcwHmO7YcSkgE4VGRI6oEciZZ/JyRWtSOyqkjzWHBupDZOeGIFlORYHIGmoUaxSscsfkr0GWNT9Kv3mLSh8nodmm4kVveUHxFYlhXyYmE2STXUIF+hVfuhpANkdpn4FJpU6AbyTQDvJEa2OzYBmasc2befw2AbABGJ+byxxLfRFB/NXuixDDsEEEEAgggggAIXXxKU83ir6xQKEg9Oq0qudM69whjCS9H515aqeik1MxtmKwOEcFUMTxpuMCGluX5ZlSagECpqcySTQDOtToBEdvf0ln4zD9jMhZapR50jaSf+IZ23J7P8ZH8GZFs4KKXuUU2OcnnsX20MRWY5RvN6p7Ijsh6MUlxBel8JIAxBiWrRVpU0pXUgbRCOfyzb2ZYHFiT5AD64ZXzY1mzArac21CNQS0ujDcRSOJt9jaW7KesNuwjYw4H8RsjLfZKPBrprhJbjK0cqZ7aTAo+Sq5eNYqTbdNmlVxuxcgAF3oSxCiqg0pnXsrFEaEQ35J2bHa1J/y0Z9mrURfIvFFc52TSbL5xjCLaR0VksCysEhOrLAdzteYxyJ7wW+iNIZWi2AZDMwomzzzk07MdPoqg+usFksRtPSYlZOwAkNNHvFhmss7AM210yPSOcZtN7rUqXq3urVmHzVqfGFtuvDJThmqBNl5tKmqvrAOsygDXbHW2ayJLXCiqoGxQAPKC02ZZiMjCoYUP974A2PI79QzLVl72m/DsOegy8Y9B5N25Fs0oU1QMTvL9Jj21JiT/AOG2ctiYTGbWpmzNd9AwFYxaLhaWAZByApzTkkEAU6LmpU031HZrCBEtu5PypwLJ0HPtKBQ/EujfXxjk7fY3kOFmLSvVcZo1Nx2HbhOe6usdPYLfrSoKmjKRRlO5h/ddhMM5spJyFXUMp1Bz7/8AkRVZTGfJbC2UNjibVyhkrY0lYmV1lKCpR8QJCnYtM9dYRyb5QSJg6RqVoAj50JOpAEX+Vdzuk/PNWACOa9KgIwOaEYwK7BUZ6win3a5zxhaGtFBY+LU/lglZGPIvlSlukdzyO5SS+bEpqqQ7Cpw0zOL2SadaOwjzPkzdLOQqA0BqzdpzLHadfDhHpYEKqbnlsdsFHHqVbwlVMsglSGIB3VU0qNoJAFOPfB+XFfWqV+UKsniMx3gRZnSQwodPA5Zgg7CDnCp7bNlzMBwsDmhaqlssxiUEYhQ7NCDvi8rW4xlW6W3VdD2MDEwaE862A+ss2LiDKb+cgxVa0Wf/ALNv2cn/AHQYFhD2bbEXrOi03sB9cVjfKH1Yeaf0akr9M0XzhYttRc5djodleZTzUkiLBts9/wDTlDhV28TQDwMA9ia1M5UtOYSZY6wDVYjcX9mu5c+MbXdIxYZmHAoFJSUphU+0RsYjZsHEmFkq7+em0Ys+E9NmNQP0aAdFSdtBkO2OlgG3sKbRamE6mwEDQaGJr0NGkHdN+uXMH3xFapC87XPeRxiPlHYhNElCaVnAg0rQqkwjI5HMaHIxCOoqtbjB7x2ZVXCcW3LuW516pQhcUz4AWH0h0R4xBYp85h0UVBvdsR+imX70YW8MI5qfSWx6KsPVvuKt7J+Sc91dYv2Wz4RrUmJlj2FVpVxaFxPirKbRQoHTl8SfOKt6WDnVqKY16p2HepO40+ow5vGw4+kuTqMidCMiVbgaDPUQukvXYQRkQdQdx/vdGG9NSyaqntsccddCDoQaVBGoPGsOeRij8pmnbzSdnWm/8Rtf92VJmgaDpgalR7QG8bd47BEHJeYFtQA9tCAd5Qhsu4tEKFiwttfVBjebY8U6ZLI6LzAWzp0HUMfEhl/9R0YFIWXj0JqTPZb0bbga1Q+JZfnCGSNUR0Dns2ggggEEEEEAFC8rsEyjr0Zi6NvG1G3qfLURRsNt7QVJDKdQRqD/AHtBh7CS+5GB1nDQkJMHAmiv3E0PA8IY+RlbLGk6UyOKq4oe/aOI1jzK87E0qa0ttV20yIPVYU3r4Gsel2CZlQxzPLmw0eVOGpPNHvrh8yfCKL4dUf0LqJ9MsFLkRays8pscHyqR9/jHex5vcpK2iWdzAeJpHpEV6Z5jglqF4smYhtVkWYtGG2oI1BGjA7CImilfPqWrw+sRsisvBllLpWfQgIKZTELLsmIK5fKQZg8QCOyMyBJmZJMVjuBGLvGsc/LUV1bLLrPSnZWHF33fL/KndEA5tAlcycT0dhU7lCfSMWWV9HJCq2NqbQxSwKNamKkicJwrJBCMPWkZn4FbX4jl2w1jhrTYlSdOQqKBsS/DM6XkSw7oVcOt4HOarj1NHaWezqihVFAP7JJ2knOsSFhHCGySxoq6boi/IZZ0RM/kiNH0j9TK9bH0Z2U2UMWLEoFa5kRUva2IZtnUOpJmMaAqTlKmbNYSXcUlN6uWQdRhXyyyP99nQzbrkzkBQKjDNXRVDow3GnGhByIJG2OXb8OVMZxh/l3NdWpjbh+hYJDDCwBU6ggEHgQYgS6wvqZjy/k1xJ9Bq0+aREEu1tLOCfRWrRX/AMt91D7LH3T3Vi6RHHjqdRpfDYsr+9zThPgBz42Sn72Tyo0J+UFpeTgnc2ubBHCvUsDipkVGYoKGu0jbDoTTCflg9bKctHQ/xFH3xpfxGuyOEsMIRakiaTaFdQymoYVBG6EN72PmWE2WBQMHA0oRUug3B1xU+VltEQXRbDIYYq81M116Jr1xwO0bNd8dUyjXIg9431gptziSNUljYtS1SfIoekrrqNxzBB2HQ1iG7rUwJlzK411PvL7MwcDt3Go3RRua0czMMg9XNpXFK5p2ofIiG9vsPOAFThdc0bdXUEbVOhH3gR1k01sYGsPDLccP/wBSeVE+y8ykg4OcxFpmFWoJYqwGPoqcOdTlHTWO8DUq4wsvWX+pTtU7/GhyixbbBKnphmIsxa1owrmNDwMMiIeQ3KWZakYTR00CtWhFVfFhrUDPonMChBHbHURSuy5pNnUrJlqgY1NNSeJOZps3RdgAIitMgOjIdGBB7CKRLBCATXLMJVcXWFUb4lOE+Y84g5XqWkOBpLUTG31V1Ip3B/KN5b4J0ymZaYSqjU9BMVdwrWpixesrDZJ+KhJluW3ElCKZ7NBAya2eTkLsobRL2dIa/EI9Djg7lkk2iX2g8cs47yMul8rL9RyjML77ls0ohQSajSGEEbYy6WmY5x6ouJxqyHXMo2XyW027I6O45RElWbJn9I2+r50PYKDuiza5GNGStMSla5GlRStDC20Xw8lgjy8RpWsthpoOi9KeJi2yx27YKqqo0p7jiEHKGyqJiTCaYvRk5nPNkqBxDD5wjMzlQfZkt85kH8uIwqvC3TZ4wuVVMQaiDPokFau1doGgEOumec4FZdWotN5MrYHbNVJGwgGkbfmiafYI7oYXJbsJwnQ+R3x0EXWXzg8YMtWmrsjnLOPW55tKlW8ItWETpRqEfiKGh8B5x00EVS1LksNIvjpYweYtlGdeEojDM2jNWUnXYcqRQE2SuUuY6D3aFkHYrDLsBEMrbdyzNcmGh+47xHNWqyFGwkUI8O0cIVVddmzHddZVulsMHvYj3H7MSHwII84XX9ewezzBgYdEmtUNMJBBpWuzZFcoc60iG9ZVbPNH6N/JTFVnwrTY6ktyuvXWOSTSL1msomyQu0VodxqYhu63mS3MzMlrRSfYOxSfdOw7DloRSDk/e2Gkmbkx6jbG24Tub69m2Gt6WATVplXjoeB4R4mu6WnsafDPRvd4ZYtcjGtKkEGqsNVYaEcNhG0VEXLnvPGCjjDMXrLs4Mp2qfLQ5xz1yW8g8zMJxDqk6kD2T8oeY7DF+8LGzUaWcMxKlTpWuqnt/wDeVY9DRd/BRZWmP7VY1mAVqCOqwyZa7j92h2xRcTpZzXnF3pQN3oTTwPdFC5+U4YBZnQepXOoUkGhAr1W+Se4mOgl2gHhHQUk1sY2nHZlMX0g6xKfGGQ/vCkSm9Jfvp9Nfxi3Gn5Ota4VrvoIYtio98JopxHcgZz+6DTviITJ8zqqJY2mZm3dLU08WHZDMCNWmgbYAIrLYlSpFSzdZj1j+A4DKEfLK30lc2DTnGC91cT/uinfDy02gKpYkKoFSxyAA4xw1rtJtM4tQgdVARmFqOkRsLH7hFVs+mJbVBykX+S9kLzucOignv0/HwjsYXXHdvMy6HU5nhwhjCph0xwF0+qWxmCCILcjFCF18I0JZZQ3hZJ45/lMKPLO8MPDAR98U5tpmoxBZhTezfjGLK/OTJYmEsMVKEttVhvyzpGyNLrfXngwTvVq+XjdlaVpnG3YI6lbqlD2B4n8Y2F3S/cESeqj6EFo5eqOUFa5VjobovHGMJ1HnFtbAg0URq12pnQYSRSorUcYqsujYsNF9VE63lMtQRyNtaZJbCWfeDVqEb9Yi/Ob++3iYa0raymJ6xReGjs4gtdjWYKNqNDtEcrKt0w+23iYl/K5nvN4mD6aSfIvq4tboxeFiMtqHPcdkUpwLI601Vh4giLX5UTkSTntJOffDi7xJmaoAw2b+Ii+cnCPiWTNCEZz8LwcrdtgS02VQ20AhhqCVBBB84tWK8GlsJNo63sTNj/g3D+wnuG0zLMi4qtJJoTqZZBI+jlps+rqbTY0npRs1OYIOdRoykaHjHze/wzcZbxzt7f3uj1me5Be11CYtR194yOWlDsI2GNrovIuCj+sXXZiHvAbDvGw8CIjss15LCVNOJTlLffT2W3N5HZuizabpxsGl9GYM1PEDQ9oyO8RbpLpVzVb3T4IvGNytfN1YqzEFT7a+8AOsBtYacRxAhVd99PKXotUbFbpLspTaOwGmekdhZZbstSpUkZqdh01hByi5Psp51Bkx6ajYxOTgDYdDxod8egUZpZiVqUX4ZFqycrEIGJXU7cNGHdmD5RelcqJJ9th2o/8Atjnrv5NzZg0wje3R/wCYdWXkagAxuxPAADzBMXQnbLsVzhVHuTtyjkHR2PYkz/bEE7lPLAOFGNPeoo+8xdl8mZI2Me1j91IvSrvlqMkXLgK+MW/cfoVfbXqzllkz7Yat0VGgoVQcQPaPE14Uh/dlyJJHvHednZDKCGq0nl7sUrW1hbIxBGYxFhUZggghgVLbdiTMzrvH95wptd082UKnIMpNeDrpBBFsbJJYzsUzqg31Y3OhgggiouCCCCEBXt1jWYtD3HaI49bPU5b4II3aWTSZz9ZFZix1ZriJAJYRc/Mi7T5RiCKJXTb5NEKK8cET8nFJ6x7KCJbPciowIZsjXZBBEXdNrGSSorTykRWTk4ksMoNVY1oeNT9Zgu7k6JOIKxwE1C7F3gcIII5kvh9Em248+7NfzZ+pfNgU65jWhpszHnEyygDUAQQRdXpaa/JFEHJs3gggjQRCCCCAAggggAIIIIACMQQQ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439" name="AutoShape 7" descr="data:image/jpeg;base64,/9j/4AAQSkZJRgABAQAAAQABAAD/2wCEAAkGBhQSERUUExQUFRUVGBwXFxcXFxUYFRgXFRcWFxcWGBUYHCceGBkjGRcXHy8gIycqLCwuGB4xNTAqNSYrLCkBCQoKDgwOGg8PGiwkHyQsLyksLCwpLC8sLCwsLCksLCksKiksLCwsLCksLCwpLCwsLCwpLCwsLCwsLCwsLCwsLP/AABEIAOYA2wMBIgACEQEDEQH/xAAbAAACAgMBAAAAAAAAAAAAAAAABQMEAQIGB//EAEoQAAIAAwUDCAUHCgUEAwAAAAECAAMRBAUSITFBUWEGEyIycYGRoSMzQlJyYoKSsbPB0RQVY3OToqOywvAkQ1PS4QdUg/EWw9P/xAAbAQACAwEBAQAAAAAAAAAAAAAAAQIDBAUGB//EAC4RAAICAQMCBAUEAwEAAAAAAAABAgMRBCExEkEiMlFhBRMUI6FxgZHwQrHBM//aAAwDAQACEQMRAD8A9xggggAIIIIQBBBBAAQQRrMmBRUmggA2gjVHBFQaiIrXasAGVSTRRpU0J1OgoCe6FJqKywW/BPFafeMtDQsMXujNvoip8opPLd/WNl7iEqO9us3kOESSZCoKIoUcAB401jl2fFaY7Ryy1V+plryc9SUab3ZU8hibxAjUzpx9qWnYrMfEkfVEoWIZ9rRMndFO4sAfDWMf1+pt/wDOP4yS6UjAlPTOdMPYJa/Uv3wfkYOrTG7Zkz6gQIj/ADkp6omv8MqZT6RAXzjJnTj1ZDfPdF8lxGJJa+X9SHsgN2y9zftJv+6D83J8vumTR/VG3N2j/Tk/tX//ADgCWgay5RHCawPnLg+Rrn3/ACGUaGw7ps5eyYT5NWMcxOHVtDfOSW31KD5xHbbZOlriMlSKgZTRtIA1TjB+dqdeVNXioEwD6Br5RHp10Hz+V/0eMk5tVoXZKmD50tv6h9USrfiD1ivK4sKps9tart2kRDIvOVMbAkxS/uE4X+g1G8otFaQ1r9TS/uxyv4/PBFxiy3KnKwBUhgdCCCD3iN4USpKpNQoMJckNTINRGIJXTFUa6w3jtUWq6tTXcqksMIIIIuIhBBBAAQQQQwCKE62HEQNBF+KUywEsTXWOZ8SjfKCVGed8FtfTnxFxTlGY1RaADdG0dCOelZ5KghbfQNF3RStdqfnGzIoaCkbXtNIK1OWEeMbIVNSTMdlylGSwMrr9WO0xi8FqZQ+Wfs5kUbkc4jnXL8Iu3glWlCpFXOYpX1czSsZ9RUpdUH3NGnlmKZHOnKhAY5nRRVmPYozjVVmv1VWWN8zpN3IpoO9u6LSWZZa9AAVOZ1J4knMniYnRqiOfVoKKuFn9TQ5lEXOD6yZMfhiwL9FKedYs2ewy5fURV7AAe87YngjctuCDbYRVvG8Ukpjc5aAAEszHRVUZsx3RNaLQstS7GiqKk8I5YzWnTOccUNCJaH2FOvzyNTs02ZgIbDlEv+nM8ZWXA+kjYcoFP+XM7ubP1PCy6rHKWaVeXLKzCWUsqkhzUutSNGzYccXCHZuSR/oyv2afhAS2Fd73uHTCJc+uJf8ALbYyk5jLSsafl/6Od9Cn1kRtfdx2dUxCTLBBWhCgZllGztpFGdYpch0moCFBKuAXK4XAGLDUjJgmYGhaM1qg5JSLoZ6fCchyouidMmzpxlOZWTZ83iCpLUGgxVywk5HZDjkXbZxxoJ7tQAqs3prStCAx6a6rt7oZTuUtkJwm0ShXLNgNe3hCLkSxDrnUYWFd4pl/LE5rEGVw3kdzJnsZstWllGBJrqhBltmr7ew0IyhzCyVMq8ofH5AfjDOJVRjGCUVhEZ8hBBBFpAIIIIQBBBBDAIIUXjbGEygJAFIL1mkMtCdPri1VN49yh3pZ9hvBEFhasteyJ4qaw8FyeVkozrJKLEnU8TSN7bIlkDEOA3xVPX7/AL4s29TkY4a+KXSqsmuYtY/dlvyIJpY5CwSEWuAGvGM2vryfjP2bwWAaxrbD6WT8TfZvHS0d076VZPl5I9Cg+mPBbcZRlRlGs05RlNBGkibQRo04A0jeADiv+o96zJSoEqAAXxABmJGxVORIFTXPUUG2OFW3NWZiefMMuais6u/NhJgyJUAGoIrkMwRlHs9usEuchSYgdTsI27xuPEQlmcg7Ma0DgHcxPm1T5wwPM7qvyf0Om9cKzOl6tgH6HNl+mGPRNKnjkY9sRqgGFN3ck7NJIZJdWXQsS1DvAOQPECsOIQCy/wD1Xzk+0SKjGmYi5fnq+9PtFiqp6UYtSt0aqPKzyOTck+cpwAdAyySSQAWdQCK5bToN9Y6Hk3ZWl2wI9Q6iYGGo6Iw6+HjEF6mfZWeXKBJMxEAoSGUzAyEDaaCvcw2Q05H2XFOnz3NXB5vWvSYiZMNdDmUGWVQRF9rSgyEF4zs7G/pJY3iYfDm/xhvCmxt6ZRulufF5Y+6G0Sq8iIWeYIIIItKwggghAEEEEMBTfAUEGnSPhQRra7QuBGKgnTbSg74t3hd/OYSDSn1RpMuqqKuLNdtN8aYyjhZZjnCfVLCI1vKkoEAa0A2RtIvUlWJAy++MTLrpLpi0NanIbo1lXWCrAMDXdoIX28fuH3U1+hNZbdjxEqAQKxtZp5ZqExHYrsKVqRQimUWZFkwmtY4+sqtepg6vIt3h/wC/U2Uv7fj5LEUrZ62T8TfZtF2KNtb0sgb2b7J46CGi3N0jZNIxMGUCaQhEc2XUiJojfURJAAQQRQv2eVkPh6xGBfichF82EAIrPekxyTLKBAaAsGYtTIkAMtBXTWusW7rtxmBg1AyNhamhyDKQDmKqwy7Y8/5TXPa3tSiTiEoCWJTCaUSVgPpGZB6xiKAA5Ujs7tOG0uPflI1OKMyk+DL4Q8D5LF+er+fLH8RIpk5xav6uAbscs/xUipMalSTQLmTuA1+qMGq5Rqo8ouvKSk60SUZVbmwZhqAciMKjPYSa04CN7lA5oMABjZny3FjTuoBEVxyiwac2s4ggH2ZYyQdtKmLVwy/QSx7owHtQlT5gxS8tYNDxFDOxr6cfqvrc/hDWFtjPpz+qX+eZ+EMo6UPKjnz5CCCCJkAggghAERC0gmkSNFCQDiHbHN1upspsrjDhvf8ABZCKaZPOtlDQDSJ0aoBilPs5xHKLkodEV3RXo7r53zVucdtvcc1FJYKt7er74iubRstsMStdYFUDQUjtdfg6TL8vx9ZmCCCKy0IoW310jtc/wyPvi/FC2j08jtf+QwxouvpGVOUYfSMrpCEaPqIkiNhmIkgAIU36wLSE96aG7pSPM/mVYbQnvf18jsmn91R98MaPPOUPLS0S7ZRHlhRPEj8npWc46NZmlQDXKmVKbY72yn/Fp+qm+TyYQPyvu8zwOcl85oHw5A6U5yn3x0FiX/FJwkv5vLp/KYBRLHKFqSx8cv7VIV3z0lWVtmuE44dW8h5w05Rj0Xz5f2qQqmtitcsf6ct3PaxCDyxRjv8AMjXRxkYiSBkMgNBFSwjBNmSzt9KvY+T/AL4Y/OEX1FYpXrKwvKmj2W5tvhm0XPscIfGKIonnsMbNlP8A/Evk7/jDGFdib03/AIv62hpHQhvFGSfIQQQRMgEEEEIAgghNaryVnZTjwqcNAk2jEUqSyrmM6UrTfwYDGZblBIFWI1CitOBOg7zEYnzjpLVfjfPwUEecVpd7oF6KsBsAlTcu7BGxvkbpn7Kd/sgJY9icJO9+WPmMf641Mifsmy++U1PtIrm+/kzT2SZv+yA3ydkucf8AwzPvWDDDcn520Lqkt/gYq3gwI/ejC3yoNJivKP6QUXucEr5xD+ejTOXP/Yv9wjUXzWoMudn+gmU/lgx7CG4MUbcfTWf4n+zaFgtJlAvLSaFGbSzLcKRtwVHQO33frDO3ets5+W3nKeAeC6+kZWMTNIE0hETDaxvGjaiN4ACEfKSQWaWAaYlmpXdil1/ph5C2/E6KN7kxSexqyz3dOsMaPArdyatBVLKLGRNWYSZwBJcEtTpU0zGZNOiMhHt3J2zlZmEmplSJUsne3SLGu3IKe+N3otSxoBmSdABqT3RcuGSRLxsCGmnGQdQDQIO5AvfWG3kSWCPlMfQn4pf2suE8l/8AHzhukyqDgXm1Pj9UNeU7eiI4p9qkIbymCTbpM5jRZ0trOx2YwwmSqnj01HExkvNNL2OlXKKHKCaOYYb8NO3GtPOLatCi1TOdnBB1ZZDTDsxDNJfbUhj2DfGXqLYx3yObEPTn9UOz1jw0hZYPWn9WB4O34wzjo1+VGSfmCCCCJkAggghAEVbuHRY75j/zsPui1FW7eofjmfaPDH2LUEEEIQQQQQAEEEEAFG+z/h5nEYfpEL98YvBfS2f9Y32UyM3v1FG+ZLH8RSfIRi8F9JZ+Ew/ZTYZJF5tIwmkZbSMS9IREw5zEbxG2sSQAEaugIIIBByIOhB2RtBAAvFwyajoZDRcT4MtOhXD5QwgggDIl5T+q7WljxmpFS8LAk9GlzFqjChFad4OoIOdYYX+lVX9ZK+2SK7DWMmpeMGqjhiSRcE2WMAtk8yxkFIl46budw1p2AQ0slkSWoVRQDPUkknMkk5kneYmrGDGNybNCWC3dw9IfgHmzfhDSFl2+sb4F/mmQzjqVeRGGzzMIIIIsKwggghAEVLCKGYNzk/SVW+smLcVZeU5h7yqe8FgfLDDGi1BBBWAQQRjEN8ZrCAIIIIAKN5CrSR+lB+ijt9YEF4H0kj9YfspkZtp9LI+Jj/Df8YxeA9JI/WH7KbDJIumNZWkbNpGkkZQiIMOkIkiFm6UTQAEEEEABBBBAAtvpaqn6yX9qsVSKRcvfqjg6H+IkUiIxarsaqOGbmK1ttQlS2cqSFFaLWuzty29xiYmNc4yppMvwcgeW01ph5sotQBhUY2opbUnb0vdiT862ub/3DD5KTgNnuKBHaWAelXfgfzaXDakdSDTimYp5TPLmtFo6VUcYAMfOK4pixUqX7P7yh1yUt7HAWFGEwKSKiuJHyIrsNIu33a1VbVWtar7DkZS12qpGpMJLhvOWksBmIPOoyAq2xlqK03ViZHfJ6LGIzGICJmKlrfC6OdM1PzhUea074twuvY4xzSirmjDcmE1DMd1Rpqc+JDGjW1XqFFSQqjaSPMmKf5Y8wVSXNmDfQIPGYVqOIrF+yXOqkM3pHHtNoD8hdF7s+JhhAGwjlS7QR6lR8U0f0qY1NpnoelZ2I3y3V/3eifAGH0EACmxX6rkgHNdVIKuO1TmIaJMB0ivbbuSaOkMx1WGTrxVtnZodtYXWac8pzLfNgKhqUDrpipsIORHZsIhAXZ2dpl/JRz4mWo++C8B05H63/wCqbEVjmF57MfZRR3szEjwAiW8PWSP1h+ymQxoutpEcjSJG0jSQcoRE0Mo4q7IngggAIIIIACCKVqvGjFJa43yrnRVroXbZ2CpO6MCwu3rJrfDL6C+ObHxgHgjvuWSgptmS/tUiu60i49zSTmyYiDWrFmIIzBqx4RWvOQqyyZZIbJVoxIxMwVag1FKndvii2rr4Lq5qOxXmT1WlSATs9o9ijMxHMtyDXnP2bDzYCFd+3wtmXm5ZAZq4nPWc0zZiNTp2DTQCOXNjmzEaYQ8wqaEr1M6UqxIGh2VIqK0iMaIpbj+c29jtpfKOUkwGj0wEdUasw400XzhkOUSnSXMPfLH1vHmsmwtTqr8kl8XHUJFqRY6N0hU6UD0HH/LixW1pYTE65y3wdjbp5WzTcwHmO7YcSkgE4VGRI6oEciZZ/JyRWtSOyqkjzWHBupDZOeGIFlORYHIGmoUaxSscsfkr0GWNT9Kv3mLSh8nodmm4kVveUHxFYlhXyYmE2STXUIF+hVfuhpANkdpn4FJpU6AbyTQDvJEa2OzYBmasc2befw2AbABGJ+byxxLfRFB/NXuixDDsEEEEAgggggAIXXxKU83ir6xQKEg9Oq0qudM69whjCS9H515aqeik1MxtmKwOEcFUMTxpuMCGluX5ZlSagECpqcySTQDOtToBEdvf0ln4zD9jMhZapR50jaSf+IZ23J7P8ZH8GZFs4KKXuUU2OcnnsX20MRWY5RvN6p7Ijsh6MUlxBel8JIAxBiWrRVpU0pXUgbRCOfyzb2ZYHFiT5AD64ZXzY1mzArac21CNQS0ujDcRSOJt9jaW7KesNuwjYw4H8RsjLfZKPBrprhJbjK0cqZ7aTAo+Sq5eNYqTbdNmlVxuxcgAF3oSxCiqg0pnXsrFEaEQ35J2bHa1J/y0Z9mrURfIvFFc52TSbL5xjCLaR0VksCysEhOrLAdzteYxyJ7wW+iNIZWi2AZDMwomzzzk07MdPoqg+usFksRtPSYlZOwAkNNHvFhmss7AM210yPSOcZtN7rUqXq3urVmHzVqfGFtuvDJThmqBNl5tKmqvrAOsygDXbHW2ayJLXCiqoGxQAPKC02ZZiMjCoYUP974A2PI79QzLVl72m/DsOegy8Y9B5N25Fs0oU1QMTvL9Jj21JiT/AOG2ctiYTGbWpmzNd9AwFYxaLhaWAZByApzTkkEAU6LmpU031HZrCBEtu5PypwLJ0HPtKBQ/EujfXxjk7fY3kOFmLSvVcZo1Nx2HbhOe6usdPYLfrSoKmjKRRlO5h/ddhMM5spJyFXUMp1Bz7/8AkRVZTGfJbC2UNjibVyhkrY0lYmV1lKCpR8QJCnYtM9dYRyb5QSJg6RqVoAj50JOpAEX+Vdzuk/PNWACOa9KgIwOaEYwK7BUZ6win3a5zxhaGtFBY+LU/lglZGPIvlSlukdzyO5SS+bEpqqQ7Cpw0zOL2SadaOwjzPkzdLOQqA0BqzdpzLHadfDhHpYEKqbnlsdsFHHqVbwlVMsglSGIB3VU0qNoJAFOPfB+XFfWqV+UKsniMx3gRZnSQwodPA5Zgg7CDnCp7bNlzMBwsDmhaqlssxiUEYhQ7NCDvi8rW4xlW6W3VdD2MDEwaE862A+ss2LiDKb+cgxVa0Wf/ALNv2cn/AHQYFhD2bbEXrOi03sB9cVjfKH1Yeaf0akr9M0XzhYttRc5djodleZTzUkiLBts9/wDTlDhV28TQDwMA9ia1M5UtOYSZY6wDVYjcX9mu5c+MbXdIxYZmHAoFJSUphU+0RsYjZsHEmFkq7+em0Ys+E9NmNQP0aAdFSdtBkO2OlgG3sKbRamE6mwEDQaGJr0NGkHdN+uXMH3xFapC87XPeRxiPlHYhNElCaVnAg0rQqkwjI5HMaHIxCOoqtbjB7x2ZVXCcW3LuW516pQhcUz4AWH0h0R4xBYp85h0UVBvdsR+imX70YW8MI5qfSWx6KsPVvuKt7J+Sc91dYv2Wz4RrUmJlj2FVpVxaFxPirKbRQoHTl8SfOKt6WDnVqKY16p2HepO40+ow5vGw4+kuTqMidCMiVbgaDPUQukvXYQRkQdQdx/vdGG9NSyaqntsccddCDoQaVBGoPGsOeRij8pmnbzSdnWm/8Rtf92VJmgaDpgalR7QG8bd47BEHJeYFtQA9tCAd5Qhsu4tEKFiwttfVBjebY8U6ZLI6LzAWzp0HUMfEhl/9R0YFIWXj0JqTPZb0bbga1Q+JZfnCGSNUR0Dns2ggggEEEEEAFC8rsEyjr0Zi6NvG1G3qfLURRsNt7QVJDKdQRqD/AHtBh7CS+5GB1nDQkJMHAmiv3E0PA8IY+RlbLGk6UyOKq4oe/aOI1jzK87E0qa0ttV20yIPVYU3r4Gsel2CZlQxzPLmw0eVOGpPNHvrh8yfCKL4dUf0LqJ9MsFLkRays8pscHyqR9/jHex5vcpK2iWdzAeJpHpEV6Z5jglqF4smYhtVkWYtGG2oI1BGjA7CImilfPqWrw+sRsisvBllLpWfQgIKZTELLsmIK5fKQZg8QCOyMyBJmZJMVjuBGLvGsc/LUV1bLLrPSnZWHF33fL/KndEA5tAlcycT0dhU7lCfSMWWV9HJCq2NqbQxSwKNamKkicJwrJBCMPWkZn4FbX4jl2w1jhrTYlSdOQqKBsS/DM6XkSw7oVcOt4HOarj1NHaWezqihVFAP7JJ2knOsSFhHCGySxoq6boi/IZZ0RM/kiNH0j9TK9bH0Z2U2UMWLEoFa5kRUva2IZtnUOpJmMaAqTlKmbNYSXcUlN6uWQdRhXyyyP99nQzbrkzkBQKjDNXRVDow3GnGhByIJG2OXb8OVMZxh/l3NdWpjbh+hYJDDCwBU6ggEHgQYgS6wvqZjy/k1xJ9Bq0+aREEu1tLOCfRWrRX/AMt91D7LH3T3Vi6RHHjqdRpfDYsr+9zThPgBz42Sn72Tyo0J+UFpeTgnc2ubBHCvUsDipkVGYoKGu0jbDoTTCflg9bKctHQ/xFH3xpfxGuyOEsMIRakiaTaFdQymoYVBG6EN72PmWE2WBQMHA0oRUug3B1xU+VltEQXRbDIYYq81M116Jr1xwO0bNd8dUyjXIg9431gptziSNUljYtS1SfIoekrrqNxzBB2HQ1iG7rUwJlzK411PvL7MwcDt3Go3RRua0czMMg9XNpXFK5p2ofIiG9vsPOAFThdc0bdXUEbVOhH3gR1k01sYGsPDLccP/wBSeVE+y8ykg4OcxFpmFWoJYqwGPoqcOdTlHTWO8DUq4wsvWX+pTtU7/GhyixbbBKnphmIsxa1owrmNDwMMiIeQ3KWZakYTR00CtWhFVfFhrUDPonMChBHbHURSuy5pNnUrJlqgY1NNSeJOZps3RdgAIitMgOjIdGBB7CKRLBCATXLMJVcXWFUb4lOE+Y84g5XqWkOBpLUTG31V1Ip3B/KN5b4J0ymZaYSqjU9BMVdwrWpixesrDZJ+KhJluW3ElCKZ7NBAya2eTkLsobRL2dIa/EI9Djg7lkk2iX2g8cs47yMul8rL9RyjML77ls0ohQSajSGEEbYy6WmY5x6ouJxqyHXMo2XyW027I6O45RElWbJn9I2+r50PYKDuiza5GNGStMSla5GlRStDC20Xw8lgjy8RpWsthpoOi9KeJi2yx27YKqqo0p7jiEHKGyqJiTCaYvRk5nPNkqBxDD5wjMzlQfZkt85kH8uIwqvC3TZ4wuVVMQaiDPokFau1doGgEOumec4FZdWotN5MrYHbNVJGwgGkbfmiafYI7oYXJbsJwnQ+R3x0EXWXzg8YMtWmrsjnLOPW55tKlW8ItWETpRqEfiKGh8B5x00EVS1LksNIvjpYweYtlGdeEojDM2jNWUnXYcqRQE2SuUuY6D3aFkHYrDLsBEMrbdyzNcmGh+47xHNWqyFGwkUI8O0cIVVddmzHddZVulsMHvYj3H7MSHwII84XX9ewezzBgYdEmtUNMJBBpWuzZFcoc60iG9ZVbPNH6N/JTFVnwrTY6ktyuvXWOSTSL1msomyQu0VodxqYhu63mS3MzMlrRSfYOxSfdOw7DloRSDk/e2Gkmbkx6jbG24Tub69m2Gt6WATVplXjoeB4R4mu6WnsafDPRvd4ZYtcjGtKkEGqsNVYaEcNhG0VEXLnvPGCjjDMXrLs4Mp2qfLQ5xz1yW8g8zMJxDqk6kD2T8oeY7DF+8LGzUaWcMxKlTpWuqnt/wDeVY9DRd/BRZWmP7VY1mAVqCOqwyZa7j92h2xRcTpZzXnF3pQN3oTTwPdFC5+U4YBZnQepXOoUkGhAr1W+Se4mOgl2gHhHQUk1sY2nHZlMX0g6xKfGGQ/vCkSm9Jfvp9Nfxi3Gn5Ota4VrvoIYtio98JopxHcgZz+6DTviITJ8zqqJY2mZm3dLU08WHZDMCNWmgbYAIrLYlSpFSzdZj1j+A4DKEfLK30lc2DTnGC91cT/uinfDy02gKpYkKoFSxyAA4xw1rtJtM4tQgdVARmFqOkRsLH7hFVs+mJbVBykX+S9kLzucOignv0/HwjsYXXHdvMy6HU5nhwhjCph0xwF0+qWxmCCILcjFCF18I0JZZQ3hZJ45/lMKPLO8MPDAR98U5tpmoxBZhTezfjGLK/OTJYmEsMVKEttVhvyzpGyNLrfXngwTvVq+XjdlaVpnG3YI6lbqlD2B4n8Y2F3S/cESeqj6EFo5eqOUFa5VjobovHGMJ1HnFtbAg0URq12pnQYSRSorUcYqsujYsNF9VE63lMtQRyNtaZJbCWfeDVqEb9Yi/Ob++3iYa0raymJ6xReGjs4gtdjWYKNqNDtEcrKt0w+23iYl/K5nvN4mD6aSfIvq4tboxeFiMtqHPcdkUpwLI601Vh4giLX5UTkSTntJOffDi7xJmaoAw2b+Ii+cnCPiWTNCEZz8LwcrdtgS02VQ20AhhqCVBBB84tWK8GlsJNo63sTNj/g3D+wnuG0zLMi4qtJJoTqZZBI+jlps+rqbTY0npRs1OYIOdRoykaHjHze/wzcZbxzt7f3uj1me5Be11CYtR194yOWlDsI2GNrovIuCj+sXXZiHvAbDvGw8CIjss15LCVNOJTlLffT2W3N5HZuizabpxsGl9GYM1PEDQ9oyO8RbpLpVzVb3T4IvGNytfN1YqzEFT7a+8AOsBtYacRxAhVd99PKXotUbFbpLspTaOwGmekdhZZbstSpUkZqdh01hByi5Psp51Bkx6ajYxOTgDYdDxod8egUZpZiVqUX4ZFqycrEIGJXU7cNGHdmD5RelcqJJ9th2o/8Atjnrv5NzZg0wje3R/wCYdWXkagAxuxPAADzBMXQnbLsVzhVHuTtyjkHR2PYkz/bEE7lPLAOFGNPeoo+8xdl8mZI2Me1j91IvSrvlqMkXLgK+MW/cfoVfbXqzllkz7Yat0VGgoVQcQPaPE14Uh/dlyJJHvHednZDKCGq0nl7sUrW1hbIxBGYxFhUZggghgVLbdiTMzrvH95wptd082UKnIMpNeDrpBBFsbJJYzsUzqg31Y3OhgggiouCCCCEBXt1jWYtD3HaI49bPU5b4II3aWTSZz9ZFZix1ZriJAJYRc/Mi7T5RiCKJXTb5NEKK8cET8nFJ6x7KCJbPciowIZsjXZBBEXdNrGSSorTykRWTk4ksMoNVY1oeNT9Zgu7k6JOIKxwE1C7F3gcIII5kvh9Em248+7NfzZ+pfNgU65jWhpszHnEyygDUAQQRdXpaa/JFEHJs3gggjQRCCCCAAggggAIIIIACMQQQ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8441" name="Picture 9" descr="http://www.cucaluna.com/wp-content/uploads/2010/11/CUARTO-DE-BA%C3%91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285992"/>
            <a:ext cx="4500594" cy="369911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5301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717526" cy="3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5364088" y="0"/>
            <a:ext cx="3146441" cy="2196244"/>
          </a:xfrm>
          <a:prstGeom prst="cloudCallout">
            <a:avLst>
              <a:gd name="adj1" fmla="val -51941"/>
              <a:gd name="adj2" fmla="val 625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/>
              <a:t>FALLASTE</a:t>
            </a:r>
            <a:endParaRPr lang="es-CO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77414"/>
              </p:ext>
            </p:extLst>
          </p:nvPr>
        </p:nvGraphicFramePr>
        <p:xfrm>
          <a:off x="827584" y="5373217"/>
          <a:ext cx="712879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  <a:gridCol w="712879"/>
              </a:tblGrid>
              <a:tr h="5868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0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429" y="335953"/>
            <a:ext cx="7786742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/>
              <a:t>¿ Como se escribe dormitorio en ingles?</a:t>
            </a:r>
            <a:endParaRPr lang="es-AR" sz="32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85720" y="2285992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Bedroom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285720" y="5286388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Bathroom</a:t>
            </a: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285720" y="3286124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Room</a:t>
            </a: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285720" y="4286256"/>
            <a:ext cx="3071834" cy="914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/>
              <a:t>Bed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7" name="AutoShape 3" descr="data:image/jpeg;base64,/9j/4AAQSkZJRgABAQAAAQABAAD/2wCEAAkGBhQSEBUUEhQWFBQVGBQUFRYYFRcYFxUWFhQVFxQVFRgXHCYeFxojGRUXHy8gIycpLCwsFR4xNTAqNSYrLCkBCQoKDgwOGg8PGiwkHyQtLSwvKTA0LCosLCwsLCksLCwsLiwsLCwvKSwsLCwsKSwsLCwpLCwsLCwsLCwsLCwsLP/AABEIALsBDQMBIgACEQEDEQH/xAAbAAABBQEBAAAAAAAAAAAAAAAEAAECAwYFB//EAFEQAAEDAQQFBggKBggFBQAAAAEAAhEDBBIhMQVBUWGRBhMicYGhFjJSk7HB0fAHFBVCU1SS0tPhI0NicqKyM2OCo6TC4/EXJERzgzRFZMPy/8QAGwEAAQUBAQAAAAAAAAAAAAAABAABAgMFBgf/xAA9EQABAwIDAwoDBgYCAwAAAAABAAIRAwQSITEFQVETFCJhgZGhsdHwMnHBFUJTkuHxBiNDUmKCM1RystL/2gAMAwEAAhEDEQA/AN4dLu/Y1azrS+V3fsbMygmtgk9DVhOGKekwgkdHExid2pZnJnc3x6lm8o+ffFHU9LOLgOjiYzO2F1FnLJUhwGGLhj1O1LRqp4g6Kyk4uBlJJJJQVqSSSSSSSSSSSSOo+KFNQpeKOpTViSSSrr1gxpc4w1oJJgnAbhiuF4fWH6cebq/cUw0nQK6lQq1Z5NpMcAStCks/4fWH6cebq/cTeH1h+nHm6v3E/Ju4K7mNz+G7uPotCkq6Fdr2te0y1wDmkawRIPBWKCEIjJJIBJKUgmQNbTtnY4tdXpNc0wQajQQRmCCcFDwjsv1ij51ntWM0voS2utFVzPEc95b02jok4YFCfIFv96jFXy9Eb/JdIzZlm5oJrtmP7h6LfeEdl+sUfOs9qXhHZfrFHzrPasD8gW/3qMS+QLf71GJc4o8fJS+y7L8dv5h6LfeEdl+sUfOs9qXhHZfrFHzrPasD8gW/3qMSdoC3x/qMS5xR4+SX2VZfjt/MPRenNdIBGIIkHUQciE6osIIpUw7xgxgPWGie9XqwxuXNvADiAkkkkkopKUe1O1icBEMYQpgJimhSITNCmAUl5w21Fri2qC3eAcxtacQiaNRrgSDOsRrw17F0nsNShUDhee0tDZidUAHsKzmjKDjWcGjACTu2K59Km4VM4LRuOWg7plCuptJMbvVdeygXm7bwgduK0izlkpEuaRkHCeK0azahGLX9E1DQ+9wSSSSVaISSSSSSSSSSSSR1LxR2KahSyHUFNWJKL2SCDrw4ry7kno+k+vaab6bH3Hy0uaCQC5wIE6sAvTrVVu03O8lrncASvOvg4ol7rRWPznNb2y55/matKw+IrUtcTbSu8GMmjtxCPCVo6fJyz/QUvsN9iG09yZofFK1yjTY5tNz2ua0AgsF7A/2Y7Vo6dJA8qq4pWGu8/RuYOup0B3uWk8hC2lWuazMLjMjeeKH+D6sXaPozJu329ge66OwQOxaNcXkdYeZsNBpzLL566hL47L0di6lqqlrCRmPasB3SeY4p71zXXFRzdMRjvKtSK5lLSUuay+1tR3itLTiI1GIncojS0khrg4tMOhjgAdgLgL2vJX80fMZLO5YYcUGFnNJmrz9SBaiL7ou1QGxOF0XcBuQ16t5Nr88Puq/Smm7W2vVayzOc1r3BrhTrmWg4GWmDI2Ibwgtv1V3mrR7VXzmmMp8Sutp2TiwHkqen9ylereTa/PD7qV6t5Nr88PuqPhBbfqrvNWj2peEFt+qu81aPalzqnx8SrOYu/BpfmUr1bybX54fdTF1bybX54fdTeEFt+qu81aPakeUFu+qu81aPalzqnx8SlzF34NL8y3ti/o2TM3WzeMum6JvHWUNpW3lrDzZF4ESMyAdccERYnE0mFwhxa0kY4EtEjHHPauXpTRgBfVLjGcAfOOAx2ShqhMZLBt2MNaH92oOeilS5QgNbeEuOcYAY4dsal2WrOWKnVL21Q0EOMHogAAQD1da0gT0Jcc1Ze06bHAMHGc/BTanlMAnJRhMlBJi70x78EgdqQTFPrkmWPok8zXjOGn0rPWQ/8wOorR6PMvcPKjq8ZvtXBste5XiAbwLcRljq2LSrYg+qMOrZ8M+6FGp8bve9dSynpt/e9a0qzljqQ4CBi4Y689S0awKnxaIahofe4JJJJKtEJJJJJJJJJJJJI+nkOpSUaeQ6lJWpIfSFn5yjUZ5bHt+00j1rEfBW+aFVmttQOI/eYG+mmVv1gvg6p/8AO2674kjvqPI7pR1m6CVq2vStK7D/AIu7nR9Vu6dJcfl/ZC7RtcDMBruxr2k9wK0QAGa4vKe2D4rXnLmqs+bcjs3oW2fyVVj94IPimsFrLW02EDANZM6wACYhFW/+id1esLlWZuLOi3Mepde1tlhB1wP4gga9NtOo3CpXlNrXdHeoUMXAM2SZyLY1xrlc6rUe5xLs5u9UbN2fBdyxsutLiInVsaMGj19q4Vsb+kJjXtOUyI496LpMwy1h781lPpl4aPDQLh6T05VbWqNFaAHuAHxMugA+VzgvdcIXwgrfT/4E/iq3SvLZlOvVZzU3HubPOMEwc4NM+lDeH7Pof72n+Es2aG8D3/ouxp2FQsB5sTlriarPCCt9P/gT+Kl4QVvp/wDAn8VV+H7PoT52n+El4fs+h/vaf4SU0OA9/wCin9n1f+qfzMVnhBW+n/wJ/FTHlBW+n/wJ/FUPD9n0P97T/CTH4QGfQ/3tP8JKaHAe/wDRL7Pq/wDVP5mLf2FxNJhJklrSTduyS0Gbsm71Tgm+PsvlhOLcTOA1a+0JrNU5yi0jC+xpGOV5sjZMSuJaLA+9dxe6AScch80HXqzV1tQp1ScZj3r7hcbc1H0z0W7/AGF27TV6IuiQ7CR6oTWWRDZ6+s5hW2KnDGi7dgYtmY7VdTpgDJCilDy4HqUw0khysTFOo/7K4K5OnBTJSmCSxujj+lHYuVpBgZaXSDN83cYglwMnaIK6tg/pe0IHlRTDaxcScek2BPSbdEHYMuK2bnO6w55t6+v2UqmdaPfxFX2Ui83be9a0qzNieCWEHMgjtK0y56qIdCFoCAR70CSSSSqV6SSSSSSSSSSSSPp5DqUlGnkOpA6b03SstE1azrrRgIEucTk1o1kq0CdFJrS4wNVzdI8pbtR1MAAAhhcXEHpGCRhECfRtQmjLI7R1CtVptNpfVqAtEFrnjHAAXjhLjvWLtHLulWq33OqMZeeeag4hxxDnMGRiYBg68MFoqnwoWNtG611Rxpkc2BTc3nACOhiIbPqWu5jWUQacYskVa0rprKjcDpxRBBALQZyOXnwKKrcurW7/ANurDsqfhrj6a07a69F9P4lWZeEE3KhwkEiLgzAjtV3/ABpofVq3FiR+Gmj9WrfaYoCvUGjVsNpOa4PFqJBnV27/AGWq0LTLwDUYab23HFt4mC5t6Cu25siCvPW/CnZ2GpUulxdcIY1xvdFoEYsA1nXqWz0Dp2na6Da1Im67Ag+Mxw8ZjhtHrB1oSuXky5ZV1Srjp1GkBGmiNiY2dvkjgrCUJ8ZMjXBxjWCEG+tg1QjKZer6NkYahljTLZxaM73UhatlZePQb9kexFaOqkvN4QbvrVVbxitCiWuYCM1XcuexsSVR8VZ5Dfsj2Kqy0qbmAtaw9KoCQGnEVHYIlU2TR7KLGtZMQMzMBoDGAbgxjW9mMmSroCEbUfhdmVL4qzyG/ZCNpWKnzfiM+y3duQyPo/0fvuUXDJXW1R5JzKgAnSTtCzwJKu1TgJ4SSLoRGilCZxTqAPaUzquwKLngKQY4qxOqb7tg4p+dOtVh4UuTKx1lwqDHJwPA4qWkatO0SLuDXOLXExeEAGBnjAjqVDaRcSBnhPYlTpF0xqMngjLu7bVdjYYIA7J9dEDWrY3yPeZT2Kl0mxAh2W3pagtKs5ZKRLgdQcJ4rRrPqGXHNKhofe5JJJJVq9JJJJJJJJJJJJH08h1BYj4SmgmzB2RqNBG0F0HuW3ZkOoLDfCYYNn/7jP5kRT1R2zjFyw9a5Vms1jcxrjZnNJAMGpiOuCrPiFi+rnzh9qoc4EzqJJ2HMpOjUOJCQqnr712Ix5dJ+e+THmqNEaPs9a3lnMltMU3dBziek1wF4FpxBB2rT+Cli+hZ9p33lnND29lO33nSAKLm4NJxL51bkDbvhCtNOq9jG0ixjnNaTTMlrTDSekMY3KbsbowncN8ceorI2vfvtHNzOY4lay2clrIKbnCi2QJwc77ys5OWR9Cm6m0w0vqPAGoPi6JkzEBcbQvKt1os1Q1rrahNxoZTIbAuuk54y45nUtLYrTrab4x1yDGZB9wjbJjumT0iIyn35LOq3tSvQbJMHPPNFWKuQ5rZdldaBECRmRIkTuRlB8jHE6885xw1HDuQmiOlVnEZu3GY2fvDPHBHMolz3kHAOgDVIb0iO10dhQe2KONwwjMBBU3taSCnstX9IDlqO46pMLo80P2eJQVloEEl0YwIEHZOMYyZ7kRzY2DgqLV3JMwkKNV7SclbzA/Z4lLmR+zxKq5sbBwTXBsCK5ccFVI4K7mR+zxKT8GwI1ZE7QhqrmtaXEYNBJwkwBJwCp0dpCnWaXU8QDGLSMYB1jen5QlpIblxTzlICMS1pF8CShjaTnd4nDuQ+TRJSaQ3VFJgfyQj7U6JMD33lA1bY8mS8gZ6gAAMSTCrqV20461F1Zo138JXZLpPp9ik0QszZtNMeYpVnPzMgPu7+lkErVpdzDF2s4wDIqNY3ESBee8SoCv0oIz7FbheX8nhIMTnA7cytGXY9ysWO0vpG1BjBZml0EuqHBxIIBY3PpYGZC5//EOszo1aMOG+73ObPeVKnWad60aWza1xTD6UHqkSPmnFQEkDPqM4Z6lJhnLGDJjZCMptbPRbBO7HVMqupXAaSBA8YkD5u+OpWmYMRu8vcLCdRE5e8yoWVvTbsDsdgx1rsWnTVFhh1RoOyZ4xMLzy2W19XMkMnBk4Z5u2lVWfEnCIx3xuGsLQbs8uzee5dRZfw6QzFXdBO4bu39F6OzTdA/rqfa4N/mhEULYx/iPa/wDdcHegrzWnF4tJ38fcJc40Pz7ZyKkdmDc5Ev2BT+689y9QSWCs2l61Iy2qSMBdfLh35dkLu2Tlew4Vmlh2jpN68pHeg6tjVZmM1l3Gx7ilm3pDq17v3WgSVdC0NeLzHBw2gghWILRZBBBgo9mQ6gsP8JbSTZw0gONRoBOIBLsCRrgrcMyHUFiPhJdDrMf61n86IpfEjtnGLph61mLFZrVVqmmKrART50ksaREgR4kziuuOS1rIkWil5ofdVvJ+n+kqO2UaDPtOcf8AKrNIaeN6KVUNDWi6Ls846ReBnUMfsnrBd9Sa27NGi0AADdOZAP1XRVrxzapaMIAj7o1MdXWuHT0FX+Pc0a4FTmr/ADjWYXZ8W7hrxldnwUtX10+b/NUs0xS+VL5eGt5i4SZ8e8Ddyz9i71TTzfmMc7eYaO/HuVTaVepHJtnIbh5p7q8LMOLD8I3N9FwrTyZtLGlxthMf1f5710uRejnVKBmpBp1atPBg6V3C9nmSST2JtJ8oKRpObN15Ahp14jWJHGEd8Hjps9U//Ir+lqYGvQJDhhPyhAXdflrUnLIjQAeQXZslkbSqQ35zSSTrLCI3ZOPBEWAfo2nyul9ol3rVGkXbMwyqe2Ggd5CNpsgADUAOCqeS4SdSucUkNpGu9lMups5xw+beDZ2mTsRKYqAyKk0wZIlZO3W3Sbh0KLGa+iWPPVJdHcgqFS0QDVoWp7jm5tZ0He1rHANG4LXzA5vXkP3Tr7ACOsBFBqvdUBEYR2SFo8+bhw8m0fKQe+ZXnWkLRapHNU7YwfODn1ng7oMxr161HRNO2OeG0RWpsmX4QARnjUAEwAMNy9HTEQ6duB/y+sdqvp3BwcmGiO9WjaLYEUxIESZOvGdVyxQriDUqC7I6AxJJ3xkO+EG19TnAIcR0rznVZExhda2J6yIXS0vbGspkucGyWsbJzcXCQNuzsKAq2cOYWuAuuBb0sj3iVnXFZwfgA1Hd3LOq3D5ALcnZTGnGIidUFpbRoqEF3NEhpBvi9GJM5kZnW1V09M2ek1rDWbeaAIY3AYauaEDsGC5+kNH8zZqsikLwDOgxjfGeMCboLurrQejbDMJ6Ns2sInIe9Vs2uz6V1R6dQljTAjLcN+YyncuyLbRp9M1alXY01L56WUXzhA1kqVG00azi4sY12ABc+mXEHcx2/XtVT9FdFcwaD52pAIbEOmJOeEDirbi2FJhe50Rv/ZPWs7anSdUdUII+8NflAgfNdGvQrh7nta83jemnWIdGq9TfLCYjUDgot5QVG4Pfj/WWd97jRlp4BX2XQtSmOjaakDU4Ne3g7LsRzmVYH6RpOs83M5ai7DXxVIr0HNAcPfaHfRZTtoWYgFmKN4lp7ZlVBsGQTIjviZXK5QC7Qut+c4NP7oF6OIXXOZn9n1LlcpGzQdtDrw7InuJRNLDjEjh9PJKycxlywv0kf+xhZh9N0CJI2esBVV64e7CRAg6iNyLouJygb9ag6zFuJdjmTv8ASujXoxOapbZxOU7+zCexJ1MGLwyg4Z9sehMe2fSoimQT78NqZOQrowgHDOD6VCpJgwYBwJ17x3pqta7k2DhlnG3HNSoOvDCcO9JNlKLsFqqUzfYbrt2RGwg59S3fJ/SfxpuECo3x2z/E3WW+hecX3F5aNUY7JCKbLCC1xkTj6QY1IWvbMqiYzWbf7Pp3Y4O3H6FevU6JgZZDXu6lhPhRNz4u5wkNe1xAOJAdJAwwmFTQqNc0OwEgGJ4hZ7llF1kRmMj1rIpuaX4Y8VztjaBt0wHjCewcsGU2uHNvN65JBA8QEDb5RSPKqh9A/DLpN9izCsr3bxuTd1XonLXG9GVbdlWoajpk75I6l3Z2RbY5gyd8n1XTraapm0GpzMsLLlxx15zN0+hU1NJsn9G2pTafGYKhLT1AtwPEblzdfvsUmxInKRMZxrhX0ZoZ0yR74HJO/ZNrUHTbMZb93auzQ03Rb/05cdrqhP8AkgdgXoPwY9KxvcMAa9UwTiJumMl5PVIvG7N2TE5xqmNa1nJCPi5mPHf6GoW5iOUfJJ4k/VY219nUKNp/KESR9etelW6iS52WDWDPy6o+53ro8wd3H8l50bsE4ZjXqBA9quhu7iEG6oz+3xXGNtQd63/MHdx/JLmDu4/kvP8Ao7uKTru7io8oz+3xUuajitq6mb1/CG9HP5s9I5bY+yUXzB3cfyXn8N3cVZZKAe4NET2TCXKs4eKY2wGZK3gpHdx/JcrSem6dMEEgnYA4/wArScFmrdUtTXRRs4ut+c4tjDyReEdZx3BAjS9vJgUxO7/9KQuaLdPP9EZQ2bjh2JscMQB+qv0nps1G9JlIkeKS2sSMZwLqWCttVOnVIfNDFrZvtDnSBlBBHcEC+jpBxk0p7W/fVtN+kG5UGj7M/wA6Ec+iXYgR5/QLQfbMAbyT2gifvjfHV1InT1tYbO5ocPmAQNjhsEDLVCG0VWAhRto0hVpuY6iLrs8Rtny9qDs+ibY39QftN+8iLWvRoiMSIsaFG3tzTNRskk/EDrHyWrqW0XYQGi3g1n/ut/mcua6yWz6u77bPardEtqUqpNdhp3gIyM5629ilfXdOrRLWGTl5rO2rTpi0cGPBMjIEE69S1LAnIQDdL0vLA14yPSrvjzD84cffYs5tVoZELgyxwOiHIxM7W+pU2unSfSqNqTeN4NzgAsOzfHBDNeSTLy0Z5TvAUGk4457QEdyuH55eXuV0gty4++JWQst7m2u2iT3gkcMRuKvNoLzEwNZ19QROj7NNOo3XSqvER82bw9Z7N6hbbA27fa8NkYguAM6xjn2cFs0bsaOXTWW04Ap1+w+qTaTSIGMYT1KmrY51ka93FRoV4A2bRiD2hW0rZeJwkDCdpR4IK6Brg8S0yEI6xvnqkgyNWMJmsMYsiTiThGOucNepdJ1337FFtQXi3d7hPCaN6HZRiYILnQJ1AD0poeMDj1JUKl0vgGBETllOaqqWsk4EknAAZg7oTGAFInDmVodDOPNDXBcPX60tKaJbXaA+8IMiCPXKloiiRSaBmZJwnGcV0mWF53dYC5WvVDarnAxmVx9xdMZWNQOAzkLM+BlLbU4t9iXgZS21OLfYtX8nEZvA7FWbH/WN4JNuajvhJPYk3bFV3w1Ce/0WY8DKW2pxb7EvAyltqcW+xaV1lOpzTwHpVdSm5uc8PWnNeoNSVaNpVz/UKz3gbS21OLfYuno+wCz0y1l4iScSJkwIw6gir+/uCp5nfxxS5Uvye5VXN3c1G4SS7tVjgQ2IyHoxVs7vQqW2fDM9SdlnjWVHIjVCAvB+HxVk7vQlO70JBp29yIo2UnMjthE21nUr5jIcVTc3lOhkczw96KgTsUmUx84Scpa+ozua5WVWXcyOuULUt1Nubh2Y+hdHb7MosGkniudrbUuHkgZDh+qItFhpkePUJ2c5UjtlyobY2jK8P/JU+8hX6bYMg49yYacb5J7keyxDfuIV9zXfliMcJKLqUXYXT13qleey68KxtLDG9O6rWH+dDM0vTOsjrCnaBfb0XgDWQcxswKpNhSnpN81d9oV8AZkI3wJPzKvFIa7/AJ2r99RNEeU/ztT7y5Dixn617j+z7SqalsB1F37zye4QEQzZ9MZtHvtVTrms/V30XYdbKYwNT+NxPGfWmNiYcZdtkVH4/wAS4wtLzg2BsDWgfmrjouqcT3uxVr7OkcnQosrVKZlryO1dKtRZ8xwbvNWoe/nEKbI4/rGn/wAlU/8A2IdmhnnO6O32K35CPlN4FCu2ba8fP1R9Pa9zT+8D8wD4wj+cb5P8ITGqPJ7gmv8AvASv+8Lz/F1rroQFXQ9J7y8h4LswHQCeoJvkyk2oL1MOBADS4SRGAGOezHcuiHe8Kq1Uy5sa8xhrV7Kx0cclU6mNQE/xSlECmB+60D0Z9qDfoNpxZeHZ7PYi7I8vGeIwOHv/ALgro0qGGPsRVu2uScJgK+hi1pkj5ZLNnRFUZEngfTCgzQdaSQM+r27lrQ0JOPatljiBBMrTZWrt+/4D0WZZybefGK6ejtCU6ZxHWSJPZnCIraRDDDgQe/gqHaYnxGzvOA7vaFCswVG4XT2FDXEvGF7zPVHkEboZ7W0nZdF7xvIno9xV5quOZjcMPzQdiowCXEFzjeMZBX1aoaJPZvQ1KzpMcXRLid+75IG12axji94knjuSe8NxP5lTaZCFsovG+7qA2ItGOEZLWLQ3JJJoxEZ++e1M4qVJ8Yxj15KmqDgMCTwQ9xPJkNbJ4fur32Cm7Ng7BHoQ1XRdMCcQOw+rFW/GXbuCGtDXOxvdQjBc+3Z1wNT4rnqGz7xp6ToHzlCkDyf4U4a2JIAHUldO3uRFOl0HOJ8UTPpWns62bVqkVBkN3Wm2lXfQpgM1J/dceppJxMUmdserIJCjaHZm72gdwUn6bF6A0kbZz7EbZrY1/ins1hdqG8m0BrAAuSc5xMnVAt0K53jPk9p9JRtLkyz5z+yQr0lB1SodDCYP4qI0HZxrntJT/JtAav4U6cNnLFVy7e4p8c7vNUVdE0Tlh2EehAVNAiei/iJXWIVVas1glxDRtKsbUe3QpgXOMALmDQR8sfZVjNCN1uJ6oChaNOfRXCNri4cAGlJtsec6tAbucf8AhFD1doBmRd3foFq0tkX1VuIUzHcj6NmZTGAA3nPiVF2lqTTjUZ1TPoQvPNMXzQfHlVnkcOYVjLRSH6uyHrqVPVRWRcbTqz/KZPWZWnbbAMTcNfPBseZ9Ff4UU8r4+wfYoO5SUjm9v2D7E40jTH6qw8XfgJmaWpn9TYh1l3H+gQX2hdz8DfFHfYtD8Or3t/8AlVYKQaPcKUHdx/JNdO7j+S5+FoSmw2dyk1g9wU4B3cfyVrQd3E+xTa2VElB1AKbw4DA4EQe709h2o35VZGc9Up+bLsCARrx/JSp6NYMSJO/H0rctMeDMZdfufonotqg9DQ8VT8qOd/RsnecvZ3q+z6NrVs3wNd3ADrOHrRTGAR0RhtV1W1E4E4agMAOwKmrXfUbFEGQSN0ZZe8wfJXmk86mfAdw9VXR0JZ6eLnXju6WPXl3Ihps7TIoydphc51onBonuA7VH4s53ju7Ap0rJ2GKzye0/SJVrLcNGZjw8l1Hacot/Vt7LvsT/AC3ZnDpMHVcBXNZZWjVxxVdupi5lkQn+zLYkRiHXJUxb0iQBPeqbMHY3PFnX3dyKBqbG8SoWB3Q6iUQVouOcK95zIhVgO1kDqk+lWNG+UxncqzW2hM7ISSPAKlzwNVckqef95UKloMe/5qtzmNEucO+fJVmszio2gC9vKnpg3LLd1vIAG2TPoCroYmXZccNaItNa+Z2ZDYjLCn/VjUz2DTv1XFbXu21K5A3Zdu9Zyjol7s4b158AjaWhQM3Ow2YIyraWtzxOwAk9yDqaVcDhRf2geiVq1rwMEucAs62s7m6MUmk++tH02QIknrMlSXMpWis/xadTsYyO8lE03VvnUap/sNn+ZZw2jSJylaR/h28AzwzwxCUdSc0Zgn0KdW24YANC59fnSOjRrNP7lM+lx9CFFmtB8ZteNzKXrhUVr9o+BsnryCJtv4frO/5XtaOogn32prRpd0xSovqRmbrgOwRJ7YVdC3PBl9jqVDqmYH9nm107PXr0xDWWgD/t0JPWVZ8o2nybR5uzrJrXV5V3tA4LcobMtrf4aQd1l5nwgIUcoan1F32f9FP4RVfqTuH+kiflG0+TaPN2dP8AKNp8m0ebs6Ei54t8PRG8mz8Jv53eqF8Iqv1J32f9JMeUdTXYncP9JEv0paAJItAG007OudbNNV34TVu6+hSBPXdCi7nDdSPfYrKdu15/4mx/5u9VC1afqVRdbZiNoaJJ4U8kVT09UaABYXwBGX+knsDq9MSGWiTmRTo5asxKL+UbT5No83Z0+G4OYI99ilVbTHQbTbA/zd6oPDb3pSNp4qRJ2ehTYDs9CCAlZ0pmtG3vUhG3vTk7u8Ko1CdXoVgIaRKjEo+jl6VYueyuRq7wr22zaFvi4o1M2ujqOX6I1lZsQUSmc2c1ULSEvjGIG1SL2DMuHeFJ1ZjRJKtATF2cCYz2BEUrIDiTPcFc+kC2MvUs+ptSixwDc88zujf1nwWLW23TBApCetBNEJObIxSMjB3HUU8rTmekO9brKjXgOaZCGbZC0y09hRATpi8JySVMunMp1XWi6U76se8IZ9UnV3hD1a7KYzPYhn12QcJlQJG3vVTiNvenc8nV6FAv3LnnOQgCt+MdSEfYbXUl1NrXU5IbLmjunarLxUaQutgtxxMh9QY5zF+O5FNvK5/qEe/mFBlvSpS5tNhP+QlR+Tra0TzdJo2lzB/mTO0bbTjzTDhqLfvLZ6I5PMZTa94vOzJcS8gkYxeJu7MNi7liZ0B760cLZ2tR5Ph9SmbtVzTDaVMdh9V5xZTpCkCG2YOEz4s5xsqblaNKaQ12QYf1b/vr0Rg6RVFrGLuoKYoZwHFRftGmek6hTJ+R9Vgvlm3fVG+bqffSGmrd9Tb5ur99b/mhzYMDIaupVWZv6TqBUhQOfSPgom/o5Dm7PH1WIGlLef8AoR5uqPS9SGkrf9TYOsOHpqrfWcd4niSqLRSl8bp7km0TMFx8Ezr2jEi3Z4+qxfx3SH1Olxd+KmNvt8f+kp9l78Vbii/oHq9SVkpw49Q70/I5HpHw9FAXlOR/Ip9x9V5pan253j2Z3VdcQOwPQ7H2tpB+KuMYwaVSD14r1S1nB2676VN1nbBdAylVG2GuIo1u1w0YRRZHaF5oeUVs+rDzNX7yXhFbPqw8zW+8vSaVIFrZG31qupRF4gDYpcgSYxlVHaFvE82YsExh9wp3T7hRuDYOCi9g2DgsjQKWqZ8nX3KN0+4S5sbBwTtpjYOCr1KloErp9wnbTJ/2T1KY2DgE4YNg4Jw3NNKcgjX3Ksg+4ScwTkOCdtMTkOCRzMJLoWG0kYOXSBXEszBfGA16l2jkgq7QHZLlL6k2lXIZoRMd6eFU6g3WB6FS+sdq5tau4kiSlSxg9BxHyVdmKlZxbTMR73Lo1BTGod6Gq2nyQG9mKDYwbBwT3BOQ4I4YyOm4n5krep2W+q8u+encpkHb3Kt85T3J3MEHAcFUGDYOCTjGS0GgRknun3CV0+4S5sbBwSLBsHBQU1C6T/srLOOm0nEAgnDUCCUzmCBgOCsZTEZDgnYIcCmcZELTWzlSy7dYxzjGEgNHbimsPKoARUYRGtvSHqIWZZSGwcFPmxsHAI8XdQ8EIbZnWtKeVbA+bj7uOMAHgTj3Kq38qmHxGudMTPRA7pnsWYrME5DgqywbAq3X1QExCmLRhGcrVUOV7SLr2FogQQb2W0QFdo3lDTLnXpZhgXZHHdkcsFkWsGwcFO4Ng4JMvqoGcJOtacrYWflRRDoN8CIvFuHCb2vYq7ZynptcCyahx1Fo7S4egFZO4Ng4KLmjYOCc3tQTom5qxa2z8pKbmm9LCcIgu16iBj2wrqfKWkKhm8GmOmW4YDj2wsfRpjYOCk9gjIcFMXr4zAUeasnIrW27T9K66HXvFwaJJ4wO9Rs/KmkWlrrzCBAkSD1XZWRuDYE1wbBwTG+fwEJc1bxMrUs5XgGBTcWjXIBO+77TwRtLlDRdJvXcBg4EHX2cFi2sEZDPYmFMbAoi9eDJATm1YRE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6389" name="Picture 5" descr="http://3.bp.blogspot.com/-YloqydnjZJI/TzTnQ3jMdcI/AAAAAAAAKu0/nA3dVifwM1Y/s400/modelo+de+dormitorio+juvenil+dibujos+rayas+rojas+ver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357430"/>
            <a:ext cx="4643470" cy="378621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368"/>
            <a:ext cx="55811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5292080" y="141920"/>
            <a:ext cx="3384376" cy="2492896"/>
          </a:xfrm>
          <a:prstGeom prst="cloudCallout">
            <a:avLst>
              <a:gd name="adj1" fmla="val -60959"/>
              <a:gd name="adj2" fmla="val 52598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MUY BIEN </a:t>
            </a:r>
            <a:endParaRPr lang="es-CO" sz="3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83543"/>
              </p:ext>
            </p:extLst>
          </p:nvPr>
        </p:nvGraphicFramePr>
        <p:xfrm>
          <a:off x="1259632" y="573325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6064"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3" action="ppaction://hlinksldjump"/>
                        </a:rPr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4" action="ppaction://hlinksldjump"/>
                        </a:rPr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sldjump"/>
                        </a:rPr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6" action="ppaction://hlinksldjump"/>
                        </a:rPr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7" action="ppaction://hlinksldjump"/>
                        </a:rPr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8" action="ppaction://hlinksldjump"/>
                        </a:rPr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9" action="ppaction://hlinksldjump"/>
                        </a:rPr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0" action="ppaction://hlinksldjump"/>
                        </a:rPr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1" action="ppaction://hlinksldjump"/>
                        </a:rPr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12" action="ppaction://hlinksldjump"/>
                        </a:rPr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377</Words>
  <Application>Microsoft Office PowerPoint</Application>
  <PresentationFormat>Presentación en pantalla (4:3)</PresentationFormat>
  <Paragraphs>288</Paragraphs>
  <Slides>32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Colossus Edition 2 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IE JOSE MARIA BRAVO MARQUEZ</cp:lastModifiedBy>
  <cp:revision>34</cp:revision>
  <dcterms:created xsi:type="dcterms:W3CDTF">2013-08-28T01:35:55Z</dcterms:created>
  <dcterms:modified xsi:type="dcterms:W3CDTF">2013-09-04T22:01:12Z</dcterms:modified>
</cp:coreProperties>
</file>