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2" r:id="rId4"/>
    <p:sldId id="257" r:id="rId5"/>
    <p:sldId id="258" r:id="rId6"/>
    <p:sldId id="259" r:id="rId7"/>
    <p:sldId id="260" r:id="rId8"/>
    <p:sldId id="261" r:id="rId9"/>
    <p:sldId id="263" r:id="rId10"/>
    <p:sldId id="264" r:id="rId11"/>
    <p:sldId id="267" r:id="rId12"/>
    <p:sldId id="266" r:id="rId1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Subtítulo"/>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Título"/>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s-ES" smtClean="0"/>
              <a:t>Haga clic para modificar el estilo de título del patrón</a:t>
            </a:r>
            <a:endParaRPr kumimoji="0" lang="en-US"/>
          </a:p>
        </p:txBody>
      </p:sp>
      <p:cxnSp>
        <p:nvCxnSpPr>
          <p:cNvPr id="8" name="7 Conector recto"/>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Elipse"/>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Marcador de fecha"/>
          <p:cNvSpPr>
            <a:spLocks noGrp="1"/>
          </p:cNvSpPr>
          <p:nvPr>
            <p:ph type="dt" sz="half" idx="10"/>
          </p:nvPr>
        </p:nvSpPr>
        <p:spPr/>
        <p:txBody>
          <a:bodyPr/>
          <a:lstStyle/>
          <a:p>
            <a:fld id="{07F3C8E6-E61B-4EE7-8C7E-29A2F9070265}" type="datetimeFigureOut">
              <a:rPr lang="es-CO" smtClean="0"/>
              <a:pPr/>
              <a:t>24/09/2012</a:t>
            </a:fld>
            <a:endParaRPr lang="es-CO"/>
          </a:p>
        </p:txBody>
      </p:sp>
      <p:sp>
        <p:nvSpPr>
          <p:cNvPr id="16" name="15 Marcador de número de diapositiva"/>
          <p:cNvSpPr>
            <a:spLocks noGrp="1"/>
          </p:cNvSpPr>
          <p:nvPr>
            <p:ph type="sldNum" sz="quarter" idx="11"/>
          </p:nvPr>
        </p:nvSpPr>
        <p:spPr/>
        <p:txBody>
          <a:bodyPr/>
          <a:lstStyle/>
          <a:p>
            <a:fld id="{BD29E3BB-9642-43CA-B8BF-74650D45D1B0}" type="slidenum">
              <a:rPr lang="es-CO" smtClean="0"/>
              <a:pPr/>
              <a:t>‹Nº›</a:t>
            </a:fld>
            <a:endParaRPr lang="es-CO"/>
          </a:p>
        </p:txBody>
      </p:sp>
      <p:sp>
        <p:nvSpPr>
          <p:cNvPr id="17" name="16 Marcador de pie de página"/>
          <p:cNvSpPr>
            <a:spLocks noGrp="1"/>
          </p:cNvSpPr>
          <p:nvPr>
            <p:ph type="ftr" sz="quarter" idx="12"/>
          </p:nvPr>
        </p:nvSpPr>
        <p:spPr/>
        <p:txBody>
          <a:bodyPr/>
          <a:lstStyle/>
          <a:p>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7F3C8E6-E61B-4EE7-8C7E-29A2F9070265}" type="datetimeFigureOut">
              <a:rPr lang="es-CO" smtClean="0"/>
              <a:pPr/>
              <a:t>24/09/2012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D29E3BB-9642-43CA-B8BF-74650D45D1B0}"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7F3C8E6-E61B-4EE7-8C7E-29A2F9070265}" type="datetimeFigureOut">
              <a:rPr lang="es-CO" smtClean="0"/>
              <a:pPr/>
              <a:t>24/09/2012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D29E3BB-9642-43CA-B8BF-74650D45D1B0}"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8 Marcador de contenido"/>
          <p:cNvSpPr>
            <a:spLocks noGrp="1"/>
          </p:cNvSpPr>
          <p:nvPr>
            <p:ph idx="1"/>
          </p:nvPr>
        </p:nvSpPr>
        <p:spPr>
          <a:xfrm>
            <a:off x="457200" y="1524000"/>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4" name="13 Marcador de fecha"/>
          <p:cNvSpPr>
            <a:spLocks noGrp="1"/>
          </p:cNvSpPr>
          <p:nvPr>
            <p:ph type="dt" sz="half" idx="14"/>
          </p:nvPr>
        </p:nvSpPr>
        <p:spPr/>
        <p:txBody>
          <a:bodyPr/>
          <a:lstStyle/>
          <a:p>
            <a:fld id="{07F3C8E6-E61B-4EE7-8C7E-29A2F9070265}" type="datetimeFigureOut">
              <a:rPr lang="es-CO" smtClean="0"/>
              <a:pPr/>
              <a:t>24/09/2012</a:t>
            </a:fld>
            <a:endParaRPr lang="es-CO"/>
          </a:p>
        </p:txBody>
      </p:sp>
      <p:sp>
        <p:nvSpPr>
          <p:cNvPr id="15" name="14 Marcador de número de diapositiva"/>
          <p:cNvSpPr>
            <a:spLocks noGrp="1"/>
          </p:cNvSpPr>
          <p:nvPr>
            <p:ph type="sldNum" sz="quarter" idx="15"/>
          </p:nvPr>
        </p:nvSpPr>
        <p:spPr/>
        <p:txBody>
          <a:bodyPr/>
          <a:lstStyle>
            <a:lvl1pPr algn="ctr">
              <a:defRPr/>
            </a:lvl1pPr>
          </a:lstStyle>
          <a:p>
            <a:fld id="{BD29E3BB-9642-43CA-B8BF-74650D45D1B0}" type="slidenum">
              <a:rPr lang="es-CO" smtClean="0"/>
              <a:pPr/>
              <a:t>‹Nº›</a:t>
            </a:fld>
            <a:endParaRPr lang="es-CO"/>
          </a:p>
        </p:txBody>
      </p:sp>
      <p:sp>
        <p:nvSpPr>
          <p:cNvPr id="16" name="15 Marcador de pie de página"/>
          <p:cNvSpPr>
            <a:spLocks noGrp="1"/>
          </p:cNvSpPr>
          <p:nvPr>
            <p:ph type="ftr" sz="quarter" idx="16"/>
          </p:nvPr>
        </p:nvSpPr>
        <p:spPr/>
        <p:txBody>
          <a:bodyPr/>
          <a:lstStyle/>
          <a:p>
            <a:endParaRPr lang="es-CO"/>
          </a:p>
        </p:txBody>
      </p:sp>
      <p:sp>
        <p:nvSpPr>
          <p:cNvPr id="17" name="16 Título"/>
          <p:cNvSpPr>
            <a:spLocks noGrp="1"/>
          </p:cNvSpPr>
          <p:nvPr>
            <p:ph type="title"/>
          </p:nvPr>
        </p:nvSpPr>
        <p:spPr/>
        <p:txBody>
          <a:bodyPr rtlCol="0" anchor="b" anchorCtr="0"/>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3 Marcador de fecha"/>
          <p:cNvSpPr>
            <a:spLocks noGrp="1"/>
          </p:cNvSpPr>
          <p:nvPr>
            <p:ph type="dt" sz="half" idx="10"/>
          </p:nvPr>
        </p:nvSpPr>
        <p:spPr/>
        <p:txBody>
          <a:bodyPr/>
          <a:lstStyle/>
          <a:p>
            <a:fld id="{07F3C8E6-E61B-4EE7-8C7E-29A2F9070265}" type="datetimeFigureOut">
              <a:rPr lang="es-CO" smtClean="0"/>
              <a:pPr/>
              <a:t>24/09/2012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D29E3BB-9642-43CA-B8BF-74650D45D1B0}" type="slidenum">
              <a:rPr lang="es-CO" smtClean="0"/>
              <a:pPr/>
              <a:t>‹Nº›</a:t>
            </a:fld>
            <a:endParaRPr lang="es-CO"/>
          </a:p>
        </p:txBody>
      </p:sp>
      <p:sp>
        <p:nvSpPr>
          <p:cNvPr id="2" name="1 Título"/>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cxnSp>
        <p:nvCxnSpPr>
          <p:cNvPr id="7" name="6 Conector recto"/>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4 Marcador de fecha"/>
          <p:cNvSpPr>
            <a:spLocks noGrp="1"/>
          </p:cNvSpPr>
          <p:nvPr>
            <p:ph type="dt" sz="half" idx="10"/>
          </p:nvPr>
        </p:nvSpPr>
        <p:spPr/>
        <p:txBody>
          <a:bodyPr/>
          <a:lstStyle/>
          <a:p>
            <a:fld id="{07F3C8E6-E61B-4EE7-8C7E-29A2F9070265}" type="datetimeFigureOut">
              <a:rPr lang="es-CO" smtClean="0"/>
              <a:pPr/>
              <a:t>24/09/2012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D29E3BB-9642-43CA-B8BF-74650D45D1B0}" type="slidenum">
              <a:rPr lang="es-CO" smtClean="0"/>
              <a:pPr/>
              <a:t>‹Nº›</a:t>
            </a:fld>
            <a:endParaRPr lang="es-CO"/>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11" name="10 Marcador de contenido"/>
          <p:cNvSpPr>
            <a:spLocks noGrp="1"/>
          </p:cNvSpPr>
          <p:nvPr>
            <p:ph sz="half" idx="1"/>
          </p:nvPr>
        </p:nvSpPr>
        <p:spPr>
          <a:xfrm>
            <a:off x="457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2"/>
          </p:nvPr>
        </p:nvSpPr>
        <p:spPr>
          <a:xfrm>
            <a:off x="4648200" y="1524000"/>
            <a:ext cx="4059936"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9" name="8 Marcador de número de diapositiva"/>
          <p:cNvSpPr>
            <a:spLocks noGrp="1"/>
          </p:cNvSpPr>
          <p:nvPr>
            <p:ph type="sldNum" sz="quarter" idx="12"/>
          </p:nvPr>
        </p:nvSpPr>
        <p:spPr/>
        <p:txBody>
          <a:bodyPr/>
          <a:lstStyle/>
          <a:p>
            <a:fld id="{BD29E3BB-9642-43CA-B8BF-74650D45D1B0}" type="slidenum">
              <a:rPr lang="es-CO" smtClean="0"/>
              <a:pPr/>
              <a:t>‹Nº›</a:t>
            </a:fld>
            <a:endParaRPr lang="es-CO"/>
          </a:p>
        </p:txBody>
      </p:sp>
      <p:sp>
        <p:nvSpPr>
          <p:cNvPr id="8" name="7 Marcador de pie de página"/>
          <p:cNvSpPr>
            <a:spLocks noGrp="1"/>
          </p:cNvSpPr>
          <p:nvPr>
            <p:ph type="ftr" sz="quarter" idx="11"/>
          </p:nvPr>
        </p:nvSpPr>
        <p:spPr/>
        <p:txBody>
          <a:bodyPr/>
          <a:lstStyle/>
          <a:p>
            <a:endParaRPr lang="es-CO"/>
          </a:p>
        </p:txBody>
      </p:sp>
      <p:sp>
        <p:nvSpPr>
          <p:cNvPr id="7" name="6 Marcador de fecha"/>
          <p:cNvSpPr>
            <a:spLocks noGrp="1"/>
          </p:cNvSpPr>
          <p:nvPr>
            <p:ph type="dt" sz="half" idx="10"/>
          </p:nvPr>
        </p:nvSpPr>
        <p:spPr/>
        <p:txBody>
          <a:bodyPr/>
          <a:lstStyle/>
          <a:p>
            <a:fld id="{07F3C8E6-E61B-4EE7-8C7E-29A2F9070265}" type="datetimeFigureOut">
              <a:rPr lang="es-CO" smtClean="0"/>
              <a:pPr/>
              <a:t>24/09/2012</a:t>
            </a:fld>
            <a:endParaRPr lang="es-CO"/>
          </a:p>
        </p:txBody>
      </p:sp>
      <p:sp>
        <p:nvSpPr>
          <p:cNvPr id="3" name="2 Marcador de texto"/>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32" name="31 Marcador de contenido"/>
          <p:cNvSpPr>
            <a:spLocks noGrp="1"/>
          </p:cNvSpPr>
          <p:nvPr>
            <p:ph sz="half" idx="2"/>
          </p:nvPr>
        </p:nvSpPr>
        <p:spPr>
          <a:xfrm>
            <a:off x="457200"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4" name="33 Marcador de contenido"/>
          <p:cNvSpPr>
            <a:spLocks noGrp="1"/>
          </p:cNvSpPr>
          <p:nvPr>
            <p:ph sz="quarter" idx="4"/>
          </p:nvPr>
        </p:nvSpPr>
        <p:spPr>
          <a:xfrm>
            <a:off x="4649788" y="2201896"/>
            <a:ext cx="4038600" cy="391363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 name="1 Título"/>
          <p:cNvSpPr>
            <a:spLocks noGrp="1"/>
          </p:cNvSpPr>
          <p:nvPr>
            <p:ph type="title"/>
          </p:nvPr>
        </p:nvSpPr>
        <p:spPr>
          <a:xfrm>
            <a:off x="457200" y="155448"/>
            <a:ext cx="8229600" cy="1143000"/>
          </a:xfrm>
        </p:spPr>
        <p:txBody>
          <a:bodyPr anchor="b" anchorCtr="0"/>
          <a:lstStyle>
            <a:lvl1pPr>
              <a:defRPr/>
            </a:lvl1pPr>
          </a:lstStyle>
          <a:p>
            <a:r>
              <a:rPr kumimoji="0" lang="es-ES" smtClean="0"/>
              <a:t>Haga clic para modificar el estilo de título del patrón</a:t>
            </a:r>
            <a:endParaRPr kumimoji="0" lang="en-US"/>
          </a:p>
        </p:txBody>
      </p:sp>
      <p:sp>
        <p:nvSpPr>
          <p:cNvPr id="12" name="11 Marcador de texto"/>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cxnSp>
        <p:nvCxnSpPr>
          <p:cNvPr id="10" name="9 Conector recto"/>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07F3C8E6-E61B-4EE7-8C7E-29A2F9070265}" type="datetimeFigureOut">
              <a:rPr lang="es-CO" smtClean="0"/>
              <a:pPr/>
              <a:t>24/09/2012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BD29E3BB-9642-43CA-B8BF-74650D45D1B0}" type="slidenum">
              <a:rPr lang="es-CO" smtClean="0"/>
              <a:pPr/>
              <a:t>‹Nº›</a:t>
            </a:fld>
            <a:endParaRPr lang="es-CO"/>
          </a:p>
        </p:txBody>
      </p:sp>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7F3C8E6-E61B-4EE7-8C7E-29A2F9070265}" type="datetimeFigureOut">
              <a:rPr lang="es-CO" smtClean="0"/>
              <a:pPr/>
              <a:t>24/09/2012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BD29E3BB-9642-43CA-B8BF-74650D45D1B0}"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9" name="28 Marcador de contenido"/>
          <p:cNvSpPr>
            <a:spLocks noGrp="1"/>
          </p:cNvSpPr>
          <p:nvPr>
            <p:ph sz="quarter" idx="1"/>
          </p:nvPr>
        </p:nvSpPr>
        <p:spPr>
          <a:xfrm>
            <a:off x="457200" y="457200"/>
            <a:ext cx="6248400" cy="5715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3" name="2 Marcador de texto"/>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31" name="30 Título"/>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8" name="7 Marcador de fecha"/>
          <p:cNvSpPr>
            <a:spLocks noGrp="1"/>
          </p:cNvSpPr>
          <p:nvPr>
            <p:ph type="dt" sz="half" idx="14"/>
          </p:nvPr>
        </p:nvSpPr>
        <p:spPr/>
        <p:txBody>
          <a:bodyPr/>
          <a:lstStyle/>
          <a:p>
            <a:fld id="{07F3C8E6-E61B-4EE7-8C7E-29A2F9070265}" type="datetimeFigureOut">
              <a:rPr lang="es-CO" smtClean="0"/>
              <a:pPr/>
              <a:t>24/09/2012</a:t>
            </a:fld>
            <a:endParaRPr lang="es-CO"/>
          </a:p>
        </p:txBody>
      </p:sp>
      <p:sp>
        <p:nvSpPr>
          <p:cNvPr id="9" name="8 Marcador de número de diapositiva"/>
          <p:cNvSpPr>
            <a:spLocks noGrp="1"/>
          </p:cNvSpPr>
          <p:nvPr>
            <p:ph type="sldNum" sz="quarter" idx="15"/>
          </p:nvPr>
        </p:nvSpPr>
        <p:spPr/>
        <p:txBody>
          <a:bodyPr/>
          <a:lstStyle/>
          <a:p>
            <a:fld id="{BD29E3BB-9642-43CA-B8BF-74650D45D1B0}" type="slidenum">
              <a:rPr lang="es-CO" smtClean="0"/>
              <a:pPr/>
              <a:t>‹Nº›</a:t>
            </a:fld>
            <a:endParaRPr lang="es-CO"/>
          </a:p>
        </p:txBody>
      </p:sp>
      <p:sp>
        <p:nvSpPr>
          <p:cNvPr id="10" name="9 Marcador de pie de página"/>
          <p:cNvSpPr>
            <a:spLocks noGrp="1"/>
          </p:cNvSpPr>
          <p:nvPr>
            <p:ph type="ftr" sz="quarter" idx="16"/>
          </p:nvPr>
        </p:nvSpPr>
        <p:spPr/>
        <p:txBody>
          <a:bodyPr/>
          <a:lstStyle/>
          <a:p>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8" name="7 Marcador de fecha"/>
          <p:cNvSpPr>
            <a:spLocks noGrp="1"/>
          </p:cNvSpPr>
          <p:nvPr>
            <p:ph type="dt" sz="half" idx="10"/>
          </p:nvPr>
        </p:nvSpPr>
        <p:spPr/>
        <p:txBody>
          <a:bodyPr/>
          <a:lstStyle/>
          <a:p>
            <a:fld id="{07F3C8E6-E61B-4EE7-8C7E-29A2F9070265}" type="datetimeFigureOut">
              <a:rPr lang="es-CO" smtClean="0"/>
              <a:pPr/>
              <a:t>24/09/2012</a:t>
            </a:fld>
            <a:endParaRPr lang="es-CO"/>
          </a:p>
        </p:txBody>
      </p:sp>
      <p:sp>
        <p:nvSpPr>
          <p:cNvPr id="9" name="8 Marcador de número de diapositiva"/>
          <p:cNvSpPr>
            <a:spLocks noGrp="1"/>
          </p:cNvSpPr>
          <p:nvPr>
            <p:ph type="sldNum" sz="quarter" idx="11"/>
          </p:nvPr>
        </p:nvSpPr>
        <p:spPr/>
        <p:txBody>
          <a:bodyPr/>
          <a:lstStyle/>
          <a:p>
            <a:fld id="{BD29E3BB-9642-43CA-B8BF-74650D45D1B0}" type="slidenum">
              <a:rPr lang="es-CO" smtClean="0"/>
              <a:pPr/>
              <a:t>‹Nº›</a:t>
            </a:fld>
            <a:endParaRPr lang="es-CO"/>
          </a:p>
        </p:txBody>
      </p:sp>
      <p:sp>
        <p:nvSpPr>
          <p:cNvPr id="10" name="9 Marcador de pie de página"/>
          <p:cNvSpPr>
            <a:spLocks noGrp="1"/>
          </p:cNvSpPr>
          <p:nvPr>
            <p:ph type="ftr" sz="quarter" idx="12"/>
          </p:nvPr>
        </p:nvSpPr>
        <p:spPr/>
        <p:txBody>
          <a:bodyPr/>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arcador de texto"/>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7F3C8E6-E61B-4EE7-8C7E-29A2F9070265}" type="datetimeFigureOut">
              <a:rPr lang="es-CO" smtClean="0"/>
              <a:pPr/>
              <a:t>24/09/2012</a:t>
            </a:fld>
            <a:endParaRPr lang="es-CO"/>
          </a:p>
        </p:txBody>
      </p:sp>
      <p:sp>
        <p:nvSpPr>
          <p:cNvPr id="10" name="9 Marcador de pie de página"/>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s-CO"/>
          </a:p>
        </p:txBody>
      </p:sp>
      <p:sp>
        <p:nvSpPr>
          <p:cNvPr id="22" name="21 Marcador de número de diapositiva"/>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D29E3BB-9642-43CA-B8BF-74650D45D1B0}" type="slidenum">
              <a:rPr lang="es-CO" smtClean="0"/>
              <a:pPr/>
              <a:t>‹Nº›</a:t>
            </a:fld>
            <a:endParaRPr lang="es-CO"/>
          </a:p>
        </p:txBody>
      </p:sp>
      <p:sp>
        <p:nvSpPr>
          <p:cNvPr id="5" name="4 Marcador de título"/>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s-ES" smtClean="0"/>
              <a:t>Haga clic para modificar el estilo de título del patrón</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hyperlink" Target="siglo%20vi" TargetMode="External"/><Relationship Id="rId7" Type="http://schemas.openxmlformats.org/officeDocument/2006/relationships/slide" Target="slide7.xml"/><Relationship Id="rId2" Type="http://schemas.openxmlformats.org/officeDocument/2006/relationships/slide" Target="slide3.xml"/><Relationship Id="rId1" Type="http://schemas.openxmlformats.org/officeDocument/2006/relationships/slideLayout" Target="../slideLayouts/slideLayout5.xml"/><Relationship Id="rId6" Type="http://schemas.openxmlformats.org/officeDocument/2006/relationships/slide" Target="slide6.xml"/><Relationship Id="rId11" Type="http://schemas.openxmlformats.org/officeDocument/2006/relationships/slide" Target="slide10.xml"/><Relationship Id="rId5" Type="http://schemas.openxmlformats.org/officeDocument/2006/relationships/slide" Target="slide5.xml"/><Relationship Id="rId10" Type="http://schemas.openxmlformats.org/officeDocument/2006/relationships/slide" Target="slide9.xml"/><Relationship Id="rId4" Type="http://schemas.openxmlformats.org/officeDocument/2006/relationships/slide" Target="slide4.xml"/><Relationship Id="rId9" Type="http://schemas.openxmlformats.org/officeDocument/2006/relationships/hyperlink" Target="hoy"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 Target="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2.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sz="half" idx="2"/>
          </p:nvPr>
        </p:nvSpPr>
        <p:spPr>
          <a:xfrm>
            <a:off x="539553" y="1916832"/>
            <a:ext cx="8147248" cy="4209331"/>
          </a:xfrm>
        </p:spPr>
        <p:style>
          <a:lnRef idx="1">
            <a:schemeClr val="accent1"/>
          </a:lnRef>
          <a:fillRef idx="3">
            <a:schemeClr val="accent1"/>
          </a:fillRef>
          <a:effectRef idx="2">
            <a:schemeClr val="accent1"/>
          </a:effectRef>
          <a:fontRef idx="minor">
            <a:schemeClr val="lt1"/>
          </a:fontRef>
        </p:style>
        <p:txBody>
          <a:bodyPr/>
          <a:lstStyle/>
          <a:p>
            <a:pPr marL="0" indent="0" algn="ctr">
              <a:buNone/>
            </a:pPr>
            <a:endParaRPr lang="es-CO" dirty="0">
              <a:latin typeface="Palatino Linotype" pitchFamily="18" charset="0"/>
            </a:endParaRPr>
          </a:p>
          <a:p>
            <a:pPr marL="0" indent="0" algn="ctr">
              <a:buNone/>
            </a:pPr>
            <a:endParaRPr lang="es-CO" dirty="0" smtClean="0">
              <a:latin typeface="Ravie" pitchFamily="82" charset="0"/>
            </a:endParaRPr>
          </a:p>
          <a:p>
            <a:pPr marL="0" indent="0" algn="ctr">
              <a:buNone/>
            </a:pPr>
            <a:endParaRPr lang="es-CO" dirty="0">
              <a:latin typeface="Ravie" pitchFamily="82" charset="0"/>
            </a:endParaRPr>
          </a:p>
          <a:p>
            <a:pPr marL="0" indent="0" algn="ctr">
              <a:buNone/>
            </a:pPr>
            <a:endParaRPr lang="es-CO" dirty="0" smtClean="0">
              <a:latin typeface="Ravie" pitchFamily="82" charset="0"/>
            </a:endParaRPr>
          </a:p>
          <a:p>
            <a:pPr marL="0" indent="0" algn="ctr">
              <a:buNone/>
            </a:pPr>
            <a:r>
              <a:rPr lang="es-CO" sz="3600" b="1" dirty="0" smtClean="0">
                <a:latin typeface="Palatino Linotype" pitchFamily="18" charset="0"/>
              </a:rPr>
              <a:t>Jonathan Montoya Castrillón </a:t>
            </a:r>
          </a:p>
          <a:p>
            <a:pPr marL="0" indent="0" algn="ctr">
              <a:buNone/>
            </a:pPr>
            <a:endParaRPr lang="es-CO" sz="3600" b="1" dirty="0" smtClean="0">
              <a:latin typeface="Palatino Linotype" pitchFamily="18" charset="0"/>
            </a:endParaRPr>
          </a:p>
          <a:p>
            <a:pPr marL="0" indent="0" algn="ctr">
              <a:buNone/>
            </a:pPr>
            <a:r>
              <a:rPr lang="es-CO" sz="3600" b="1" dirty="0" smtClean="0">
                <a:latin typeface="Palatino Linotype" pitchFamily="18" charset="0"/>
              </a:rPr>
              <a:t>8-2</a:t>
            </a:r>
            <a:endParaRPr lang="es-CO" sz="3600" b="1" dirty="0">
              <a:latin typeface="Palatino Linotype" pitchFamily="18" charset="0"/>
            </a:endParaRPr>
          </a:p>
        </p:txBody>
      </p:sp>
      <p:sp>
        <p:nvSpPr>
          <p:cNvPr id="3" name="2 Rectángulo"/>
          <p:cNvSpPr/>
          <p:nvPr/>
        </p:nvSpPr>
        <p:spPr>
          <a:xfrm>
            <a:off x="683568" y="633462"/>
            <a:ext cx="7848872" cy="923330"/>
          </a:xfrm>
          <a:prstGeom prst="rect">
            <a:avLst/>
          </a:prstGeom>
        </p:spPr>
        <p:style>
          <a:lnRef idx="1">
            <a:schemeClr val="accent1"/>
          </a:lnRef>
          <a:fillRef idx="3">
            <a:schemeClr val="accent1"/>
          </a:fillRef>
          <a:effectRef idx="2">
            <a:schemeClr val="accent1"/>
          </a:effectRef>
          <a:fontRef idx="minor">
            <a:schemeClr val="lt1"/>
          </a:fontRef>
        </p:style>
        <p:txBody>
          <a:bodyPr wrap="square" lIns="91440" tIns="45720" rIns="91440" bIns="45720">
            <a:spAutoFit/>
          </a:bodyPr>
          <a:lstStyle/>
          <a:p>
            <a:pPr algn="ctr"/>
            <a:r>
              <a:rPr lang="es-CO"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haroni" pitchFamily="2" charset="-79"/>
                <a:cs typeface="Aharoni" pitchFamily="2" charset="-79"/>
              </a:rPr>
              <a:t>LA PLANCHA </a:t>
            </a:r>
            <a:endParaRPr lang="es-CO"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408225871"/>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sz="half" idx="2"/>
          </p:nvPr>
        </p:nvSpPr>
        <p:spPr>
          <a:xfrm>
            <a:off x="539552" y="642918"/>
            <a:ext cx="8208912" cy="6215082"/>
          </a:xfrm>
        </p:spPr>
        <p:txBody>
          <a:bodyPr>
            <a:normAutofit/>
          </a:bodyPr>
          <a:lstStyle/>
          <a:p>
            <a:pPr marL="0" indent="0">
              <a:buNone/>
            </a:pPr>
            <a:r>
              <a:rPr lang="es-CO" dirty="0"/>
              <a:t/>
            </a:r>
            <a:br>
              <a:rPr lang="es-CO" dirty="0"/>
            </a:br>
            <a:endParaRPr lang="es-CO" dirty="0"/>
          </a:p>
          <a:p>
            <a:pPr marL="0" indent="0">
              <a:buNone/>
            </a:pPr>
            <a:r>
              <a:rPr lang="es-CO" b="1" dirty="0" smtClean="0">
                <a:latin typeface="Palatino Linotype" pitchFamily="18" charset="0"/>
              </a:rPr>
              <a:t>Las primeras </a:t>
            </a:r>
            <a:r>
              <a:rPr lang="es-CO" b="1" dirty="0">
                <a:latin typeface="Palatino Linotype" pitchFamily="18" charset="0"/>
              </a:rPr>
              <a:t>ideas de alisar la ropa datan del siglo IV a.C. con los griegos, quienes utilizaban una especie de barra de hierro cilíndrica que pasaban por las prendas tras haber sido calentada, para el I d.C. los chinos idearon unos sartenes de metal rellenos de carbón para quitarle las arrugas a su ropa; sin embargo la palabra que la designa no apareció hasta el siglo XVIII. </a:t>
            </a:r>
            <a:r>
              <a:rPr lang="es-CO" dirty="0" smtClean="0">
                <a:hlinkClick r:id="rId2" action="ppaction://hlinksldjump"/>
              </a:rPr>
              <a:t>volver</a:t>
            </a:r>
            <a:endParaRPr lang="es-CO" dirty="0" smtClean="0"/>
          </a:p>
          <a:p>
            <a:endParaRPr lang="es-CO" dirty="0"/>
          </a:p>
        </p:txBody>
      </p:sp>
      <p:sp>
        <p:nvSpPr>
          <p:cNvPr id="2" name="1 Título"/>
          <p:cNvSpPr>
            <a:spLocks noGrp="1"/>
          </p:cNvSpPr>
          <p:nvPr>
            <p:ph type="title"/>
          </p:nvPr>
        </p:nvSpPr>
        <p:spPr>
          <a:xfrm>
            <a:off x="467544" y="260648"/>
            <a:ext cx="8229600" cy="857232"/>
          </a:xfrm>
        </p:spPr>
        <p:txBody>
          <a:bodyPr>
            <a:normAutofit/>
          </a:bodyPr>
          <a:lstStyle/>
          <a:p>
            <a:r>
              <a:rPr lang="es-CO" sz="4800" b="1" dirty="0" smtClean="0">
                <a:solidFill>
                  <a:srgbClr val="7030A0"/>
                </a:solidFill>
                <a:effectLst>
                  <a:outerShdw blurRad="38100" dist="38100" dir="2700000" algn="tl">
                    <a:srgbClr val="000000">
                      <a:alpha val="43137"/>
                    </a:srgbClr>
                  </a:outerShdw>
                </a:effectLst>
                <a:latin typeface="Palatino Linotype" pitchFamily="18" charset="0"/>
              </a:rPr>
              <a:t>Historia de la plancha</a:t>
            </a:r>
            <a:endParaRPr lang="es-CO" sz="4800" b="1" dirty="0">
              <a:solidFill>
                <a:srgbClr val="7030A0"/>
              </a:solidFill>
              <a:effectLst>
                <a:outerShdw blurRad="38100" dist="38100" dir="2700000" algn="tl">
                  <a:srgbClr val="000000">
                    <a:alpha val="43137"/>
                  </a:srgbClr>
                </a:outerShdw>
              </a:effectLst>
              <a:latin typeface="Palatino Linotype" pitchFamily="18" charset="0"/>
            </a:endParaRPr>
          </a:p>
        </p:txBody>
      </p:sp>
    </p:spTree>
    <p:extLst>
      <p:ext uri="{BB962C8B-B14F-4D97-AF65-F5344CB8AC3E}">
        <p14:creationId xmlns:p14="http://schemas.microsoft.com/office/powerpoint/2010/main" val="3396182879"/>
      </p:ext>
    </p:extLst>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sz="half" idx="2"/>
          </p:nvPr>
        </p:nvSpPr>
        <p:spPr>
          <a:xfrm>
            <a:off x="0" y="642918"/>
            <a:ext cx="9144000" cy="6215082"/>
          </a:xfrm>
        </p:spPr>
        <p:txBody>
          <a:bodyPr>
            <a:normAutofit/>
          </a:bodyPr>
          <a:lstStyle/>
          <a:p>
            <a:pPr marL="0" indent="0">
              <a:buNone/>
            </a:pPr>
            <a:r>
              <a:rPr lang="es-CO" dirty="0"/>
              <a:t/>
            </a:r>
            <a:br>
              <a:rPr lang="es-CO" dirty="0"/>
            </a:br>
            <a:endParaRPr lang="es-CO" dirty="0"/>
          </a:p>
          <a:p>
            <a:pPr marL="0" indent="0">
              <a:buNone/>
            </a:pPr>
            <a:r>
              <a:rPr lang="es-CO" b="1" dirty="0">
                <a:latin typeface="Palatino Linotype" pitchFamily="18" charset="0"/>
              </a:rPr>
              <a:t>El 6 de junio de 1882 Henry </a:t>
            </a:r>
            <a:r>
              <a:rPr lang="es-CO" b="1" dirty="0" err="1">
                <a:latin typeface="Palatino Linotype" pitchFamily="18" charset="0"/>
              </a:rPr>
              <a:t>Seely</a:t>
            </a:r>
            <a:r>
              <a:rPr lang="es-CO" b="1" dirty="0">
                <a:latin typeface="Palatino Linotype" pitchFamily="18" charset="0"/>
              </a:rPr>
              <a:t> presentó en la oficina de patentes de Nueva York los planos para construir la primera plancha eléctrica. A pesar de su practicidad no pudo ser usada inmediatamente como un aparato doméstico, pues en ese entonces pocas casas se encontraban conectadas a la red eléctrica. Fue hasta 1924 cuando la plancha fue dada a conocer ampliamente, en ese entonces Joseph Myers le introdujo un termostato y 2 años más tarde la compañía </a:t>
            </a:r>
            <a:r>
              <a:rPr lang="es-CO" b="1" dirty="0" err="1">
                <a:latin typeface="Palatino Linotype" pitchFamily="18" charset="0"/>
              </a:rPr>
              <a:t>Eldec</a:t>
            </a:r>
            <a:r>
              <a:rPr lang="es-CO" b="1" dirty="0">
                <a:latin typeface="Palatino Linotype" pitchFamily="18" charset="0"/>
              </a:rPr>
              <a:t> sacó a la venta la primera plancha con rociador de vapor</a:t>
            </a:r>
          </a:p>
          <a:p>
            <a:pPr marL="0" indent="0">
              <a:buNone/>
            </a:pPr>
            <a:r>
              <a:rPr lang="es-CO" b="1" dirty="0" smtClean="0">
                <a:latin typeface="Palatino Linotype" pitchFamily="18" charset="0"/>
              </a:rPr>
              <a:t>. </a:t>
            </a:r>
            <a:r>
              <a:rPr lang="es-CO" dirty="0" smtClean="0">
                <a:hlinkClick r:id="rId2" action="ppaction://hlinksldjump"/>
              </a:rPr>
              <a:t>volver</a:t>
            </a:r>
            <a:endParaRPr lang="es-CO" dirty="0" smtClean="0"/>
          </a:p>
          <a:p>
            <a:endParaRPr lang="es-CO" dirty="0"/>
          </a:p>
        </p:txBody>
      </p:sp>
      <p:sp>
        <p:nvSpPr>
          <p:cNvPr id="2" name="1 Título"/>
          <p:cNvSpPr>
            <a:spLocks noGrp="1"/>
          </p:cNvSpPr>
          <p:nvPr>
            <p:ph type="title"/>
          </p:nvPr>
        </p:nvSpPr>
        <p:spPr>
          <a:xfrm>
            <a:off x="467544" y="260648"/>
            <a:ext cx="8229600" cy="857232"/>
          </a:xfrm>
        </p:spPr>
        <p:txBody>
          <a:bodyPr>
            <a:normAutofit/>
          </a:bodyPr>
          <a:lstStyle/>
          <a:p>
            <a:r>
              <a:rPr lang="es-CO" sz="4800" b="1" dirty="0" smtClean="0">
                <a:solidFill>
                  <a:srgbClr val="7030A0"/>
                </a:solidFill>
                <a:effectLst>
                  <a:outerShdw blurRad="38100" dist="38100" dir="2700000" algn="tl">
                    <a:srgbClr val="000000">
                      <a:alpha val="43137"/>
                    </a:srgbClr>
                  </a:outerShdw>
                </a:effectLst>
                <a:latin typeface="Palatino Linotype" pitchFamily="18" charset="0"/>
              </a:rPr>
              <a:t>Historia de la plancha</a:t>
            </a:r>
            <a:endParaRPr lang="es-CO" sz="4800" b="1" dirty="0">
              <a:solidFill>
                <a:srgbClr val="7030A0"/>
              </a:solidFill>
              <a:effectLst>
                <a:outerShdw blurRad="38100" dist="38100" dir="2700000" algn="tl">
                  <a:srgbClr val="000000">
                    <a:alpha val="43137"/>
                  </a:srgbClr>
                </a:outerShdw>
              </a:effectLst>
              <a:latin typeface="Palatino Linotype" pitchFamily="18" charset="0"/>
            </a:endParaRPr>
          </a:p>
        </p:txBody>
      </p:sp>
    </p:spTree>
    <p:extLst>
      <p:ext uri="{BB962C8B-B14F-4D97-AF65-F5344CB8AC3E}">
        <p14:creationId xmlns:p14="http://schemas.microsoft.com/office/powerpoint/2010/main" val="1273010176"/>
      </p:ext>
    </p:extLst>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arcador de contenido"/>
          <p:cNvSpPr>
            <a:spLocks noGrp="1"/>
          </p:cNvSpPr>
          <p:nvPr>
            <p:ph sz="half" idx="2"/>
          </p:nvPr>
        </p:nvSpPr>
        <p:spPr>
          <a:xfrm>
            <a:off x="500035" y="1857364"/>
            <a:ext cx="8186766" cy="4268799"/>
          </a:xfrm>
        </p:spPr>
        <p:txBody>
          <a:bodyPr>
            <a:normAutofit fontScale="92500" lnSpcReduction="10000"/>
          </a:bodyPr>
          <a:lstStyle/>
          <a:p>
            <a:endParaRPr lang="es-CO" sz="2800" dirty="0" smtClean="0"/>
          </a:p>
          <a:p>
            <a:endParaRPr lang="es-CO" sz="2800" dirty="0" smtClean="0"/>
          </a:p>
          <a:p>
            <a:endParaRPr lang="es-CO" sz="2800" dirty="0" smtClean="0"/>
          </a:p>
          <a:p>
            <a:pPr marL="0" indent="0" algn="ctr">
              <a:buNone/>
            </a:pPr>
            <a:r>
              <a:rPr lang="es-CO" sz="7200" dirty="0" smtClean="0"/>
              <a:t>Gracias</a:t>
            </a:r>
          </a:p>
          <a:p>
            <a:endParaRPr lang="es-CO" sz="2800" dirty="0" smtClean="0"/>
          </a:p>
          <a:p>
            <a:endParaRPr lang="es-CO" sz="2800" dirty="0" smtClean="0"/>
          </a:p>
          <a:p>
            <a:endParaRPr lang="es-CO" sz="2800" dirty="0" smtClean="0"/>
          </a:p>
          <a:p>
            <a:r>
              <a:rPr lang="es-CO" sz="2800" dirty="0" smtClean="0">
                <a:hlinkClick r:id="rId2" action="ppaction://hlinksldjump"/>
              </a:rPr>
              <a:t>volver</a:t>
            </a:r>
            <a:endParaRPr lang="es-CO" sz="2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half" idx="2"/>
          </p:nvPr>
        </p:nvSpPr>
        <p:spPr>
          <a:xfrm>
            <a:off x="457200" y="1857364"/>
            <a:ext cx="8115328" cy="4268799"/>
          </a:xfrm>
        </p:spPr>
        <p:style>
          <a:lnRef idx="1">
            <a:schemeClr val="accent1"/>
          </a:lnRef>
          <a:fillRef idx="2">
            <a:schemeClr val="accent1"/>
          </a:fillRef>
          <a:effectRef idx="1">
            <a:schemeClr val="accent1"/>
          </a:effectRef>
          <a:fontRef idx="minor">
            <a:schemeClr val="dk1"/>
          </a:fontRef>
        </p:style>
        <p:txBody>
          <a:bodyPr/>
          <a:lstStyle/>
          <a:p>
            <a:r>
              <a:rPr lang="es-CO" sz="3600" dirty="0" smtClean="0">
                <a:solidFill>
                  <a:srgbClr val="7030A0"/>
                </a:solidFill>
                <a:latin typeface="Palatino Linotype" pitchFamily="18" charset="0"/>
              </a:rPr>
              <a:t> </a:t>
            </a:r>
            <a:r>
              <a:rPr lang="es-CO" sz="2800" dirty="0" err="1" smtClean="0">
                <a:latin typeface="Palatino Linotype" pitchFamily="18" charset="0"/>
                <a:hlinkClick r:id="rId2" action="ppaction://hlinksldjump"/>
              </a:rPr>
              <a:t>sigloIV</a:t>
            </a:r>
            <a:r>
              <a:rPr lang="es-CO" sz="2800" dirty="0" smtClean="0">
                <a:latin typeface="Palatino Linotype" pitchFamily="18" charset="0"/>
              </a:rPr>
              <a:t> </a:t>
            </a:r>
            <a:r>
              <a:rPr lang="es-CO" sz="2800" dirty="0" smtClean="0">
                <a:latin typeface="Palatino Linotype" pitchFamily="18" charset="0"/>
              </a:rPr>
              <a:t>- </a:t>
            </a:r>
            <a:r>
              <a:rPr lang="es-CO" sz="2800" dirty="0" smtClean="0">
                <a:latin typeface="Palatino Linotype" pitchFamily="18" charset="0"/>
                <a:hlinkClick r:id="rId3" action="ppaction://hlinkfile"/>
              </a:rPr>
              <a:t> </a:t>
            </a:r>
            <a:r>
              <a:rPr lang="es-CO" sz="2800" dirty="0" err="1" smtClean="0">
                <a:latin typeface="Palatino Linotype" pitchFamily="18" charset="0"/>
                <a:hlinkClick r:id="rId4" action="ppaction://hlinksldjump"/>
              </a:rPr>
              <a:t>sigloVI</a:t>
            </a:r>
            <a:r>
              <a:rPr lang="es-CO" sz="2800" dirty="0" smtClean="0">
                <a:latin typeface="Palatino Linotype" pitchFamily="18" charset="0"/>
                <a:hlinkClick r:id="rId4" action="ppaction://hlinksldjump"/>
              </a:rPr>
              <a:t> </a:t>
            </a:r>
            <a:endParaRPr lang="es-CO" sz="2800" dirty="0" smtClean="0">
              <a:latin typeface="Palatino Linotype" pitchFamily="18" charset="0"/>
            </a:endParaRPr>
          </a:p>
          <a:p>
            <a:r>
              <a:rPr lang="es-CO" sz="2800" dirty="0" err="1" smtClean="0">
                <a:latin typeface="Palatino Linotype" pitchFamily="18" charset="0"/>
                <a:hlinkClick r:id="rId5" action="ppaction://hlinksldjump"/>
              </a:rPr>
              <a:t>sigloX</a:t>
            </a:r>
            <a:r>
              <a:rPr lang="es-CO" sz="2800" dirty="0" smtClean="0">
                <a:latin typeface="Palatino Linotype" pitchFamily="18" charset="0"/>
              </a:rPr>
              <a:t> - </a:t>
            </a:r>
            <a:r>
              <a:rPr lang="es-CO" sz="2800" dirty="0" err="1" smtClean="0">
                <a:latin typeface="Palatino Linotype" pitchFamily="18" charset="0"/>
                <a:hlinkClick r:id="rId6" action="ppaction://hlinksldjump"/>
              </a:rPr>
              <a:t>sigloXV</a:t>
            </a:r>
            <a:r>
              <a:rPr lang="es-CO" sz="2800" dirty="0" smtClean="0">
                <a:latin typeface="Palatino Linotype" pitchFamily="18" charset="0"/>
                <a:hlinkClick r:id="rId6" action="ppaction://hlinksldjump"/>
              </a:rPr>
              <a:t> </a:t>
            </a:r>
            <a:endParaRPr lang="es-CO" sz="2800" dirty="0" smtClean="0">
              <a:latin typeface="Palatino Linotype" pitchFamily="18" charset="0"/>
            </a:endParaRPr>
          </a:p>
          <a:p>
            <a:r>
              <a:rPr lang="es-CO" sz="2800" dirty="0" smtClean="0">
                <a:latin typeface="Palatino Linotype" pitchFamily="18" charset="0"/>
              </a:rPr>
              <a:t> </a:t>
            </a:r>
            <a:r>
              <a:rPr lang="es-CO" sz="2800" dirty="0" smtClean="0">
                <a:latin typeface="Palatino Linotype" pitchFamily="18" charset="0"/>
                <a:hlinkClick r:id="rId7" action="ppaction://hlinksldjump"/>
              </a:rPr>
              <a:t>sigloXIX </a:t>
            </a:r>
            <a:r>
              <a:rPr lang="es-CO" sz="2800" dirty="0" smtClean="0">
                <a:latin typeface="Palatino Linotype" pitchFamily="18" charset="0"/>
              </a:rPr>
              <a:t>– </a:t>
            </a:r>
            <a:r>
              <a:rPr lang="es-CO" sz="2800" dirty="0" smtClean="0">
                <a:latin typeface="Palatino Linotype" pitchFamily="18" charset="0"/>
                <a:hlinkClick r:id="rId8" action="ppaction://hlinksldjump"/>
              </a:rPr>
              <a:t>1926 </a:t>
            </a:r>
            <a:r>
              <a:rPr lang="es-CO" sz="2800" dirty="0" smtClean="0">
                <a:latin typeface="Palatino Linotype" pitchFamily="18" charset="0"/>
                <a:hlinkClick r:id="rId9" action="ppaction://hlinkfile"/>
              </a:rPr>
              <a:t>–</a:t>
            </a:r>
            <a:endParaRPr lang="es-CO" sz="2800" dirty="0" smtClean="0">
              <a:latin typeface="Palatino Linotype" pitchFamily="18" charset="0"/>
            </a:endParaRPr>
          </a:p>
          <a:p>
            <a:r>
              <a:rPr lang="es-CO" sz="2800" dirty="0" smtClean="0">
                <a:latin typeface="Palatino Linotype" pitchFamily="18" charset="0"/>
                <a:hlinkClick r:id="rId9" action="ppaction://hlinkfile"/>
              </a:rPr>
              <a:t> </a:t>
            </a:r>
            <a:r>
              <a:rPr lang="es-CO" sz="2800" dirty="0" smtClean="0">
                <a:latin typeface="Palatino Linotype" pitchFamily="18" charset="0"/>
                <a:hlinkClick r:id="rId10" action="ppaction://hlinksldjump"/>
              </a:rPr>
              <a:t>hoy en día</a:t>
            </a:r>
            <a:r>
              <a:rPr lang="es-CO" sz="2800" dirty="0" smtClean="0">
                <a:latin typeface="Palatino Linotype" pitchFamily="18" charset="0"/>
              </a:rPr>
              <a:t> </a:t>
            </a:r>
            <a:endParaRPr lang="es-CO" sz="2800" dirty="0" smtClean="0">
              <a:latin typeface="Palatino Linotype" pitchFamily="18" charset="0"/>
            </a:endParaRPr>
          </a:p>
          <a:p>
            <a:r>
              <a:rPr lang="es-CO" sz="2800" dirty="0">
                <a:latin typeface="Palatino Linotype" pitchFamily="18" charset="0"/>
                <a:hlinkClick r:id="rId11" action="ppaction://hlinksldjump"/>
              </a:rPr>
              <a:t>H</a:t>
            </a:r>
            <a:r>
              <a:rPr lang="es-CO" sz="2800" dirty="0" smtClean="0">
                <a:latin typeface="Palatino Linotype" pitchFamily="18" charset="0"/>
                <a:hlinkClick r:id="rId11" action="ppaction://hlinksldjump"/>
              </a:rPr>
              <a:t>istoria </a:t>
            </a:r>
            <a:r>
              <a:rPr lang="es-CO" sz="2800" dirty="0" smtClean="0">
                <a:latin typeface="Palatino Linotype" pitchFamily="18" charset="0"/>
                <a:hlinkClick r:id="rId11" action="ppaction://hlinksldjump"/>
              </a:rPr>
              <a:t>de la plancha</a:t>
            </a:r>
            <a:endParaRPr lang="es-CO" sz="2800" dirty="0" smtClean="0">
              <a:latin typeface="Palatino Linotype" pitchFamily="18" charset="0"/>
            </a:endParaRPr>
          </a:p>
          <a:p>
            <a:pPr algn="ctr"/>
            <a:endParaRPr lang="es-CO" dirty="0" smtClean="0">
              <a:latin typeface="Palatino Linotype" pitchFamily="18" charset="0"/>
            </a:endParaRPr>
          </a:p>
          <a:p>
            <a:pPr algn="ctr"/>
            <a:endParaRPr lang="es-CO" dirty="0" smtClean="0">
              <a:latin typeface="Palatino Linotype" pitchFamily="18" charset="0"/>
            </a:endParaRPr>
          </a:p>
          <a:p>
            <a:pPr marL="0" indent="0" algn="ctr">
              <a:buNone/>
            </a:pPr>
            <a:endParaRPr lang="es-CO" dirty="0" smtClean="0">
              <a:latin typeface="Palatino Linotype" pitchFamily="18" charset="0"/>
            </a:endParaRPr>
          </a:p>
          <a:p>
            <a:pPr marL="0" indent="0">
              <a:buNone/>
            </a:pPr>
            <a:endParaRPr lang="es-CO" dirty="0" smtClean="0">
              <a:latin typeface="Palatino Linotype" pitchFamily="18" charset="0"/>
            </a:endParaRPr>
          </a:p>
          <a:p>
            <a:pPr algn="ctr"/>
            <a:endParaRPr lang="es-ES" dirty="0"/>
          </a:p>
        </p:txBody>
      </p:sp>
      <p:sp>
        <p:nvSpPr>
          <p:cNvPr id="2" name="1 Título"/>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s-CO" dirty="0" smtClean="0">
                <a:solidFill>
                  <a:srgbClr val="7030A0"/>
                </a:solidFill>
                <a:latin typeface="Aharoni" pitchFamily="2" charset="-79"/>
                <a:cs typeface="Aharoni" pitchFamily="2" charset="-79"/>
              </a:rPr>
              <a:t>LA </a:t>
            </a:r>
            <a:r>
              <a:rPr lang="es-CO" dirty="0" smtClean="0">
                <a:solidFill>
                  <a:srgbClr val="7030A0"/>
                </a:solidFill>
                <a:latin typeface="Aharoni" pitchFamily="2" charset="-79"/>
                <a:cs typeface="Aharoni" pitchFamily="2" charset="-79"/>
              </a:rPr>
              <a:t>PLANCHA</a:t>
            </a:r>
            <a:endParaRPr lang="es-ES"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ln w="6350" cap="rnd">
            <a:noFill/>
          </a:ln>
        </p:spPr>
        <p:style>
          <a:lnRef idx="1">
            <a:schemeClr val="accent1"/>
          </a:lnRef>
          <a:fillRef idx="2">
            <a:schemeClr val="accent1"/>
          </a:fillRef>
          <a:effectRef idx="1">
            <a:schemeClr val="accent1"/>
          </a:effectRef>
          <a:fontRef idx="minor">
            <a:schemeClr val="dk1"/>
          </a:fontRef>
        </p:style>
        <p:txBody>
          <a:bodyPr vert="horz" anchor="b" anchorCtr="0">
            <a:normAutofit fontScale="85000" lnSpcReduction="20000"/>
          </a:bodyPr>
          <a:lstStyle/>
          <a:p>
            <a:pPr>
              <a:spcBef>
                <a:spcPct val="0"/>
              </a:spcBef>
            </a:pPr>
            <a:r>
              <a:rPr lang="es-ES" sz="3200" b="0" spc="-100" dirty="0">
                <a:ln w="3200">
                  <a:solidFill>
                    <a:schemeClr val="bg2">
                      <a:shade val="75000"/>
                      <a:alpha val="25000"/>
                    </a:schemeClr>
                  </a:solidFill>
                  <a:prstDash val="solid"/>
                  <a:round/>
                </a:ln>
                <a:solidFill>
                  <a:schemeClr val="bg1">
                    <a:lumMod val="65000"/>
                    <a:lumOff val="35000"/>
                  </a:schemeClr>
                </a:solidFill>
                <a:effectLst>
                  <a:innerShdw blurRad="50800" dist="25400" dir="13500000">
                    <a:prstClr val="black">
                      <a:alpha val="70000"/>
                    </a:prstClr>
                  </a:innerShdw>
                </a:effectLst>
                <a:latin typeface="Arial Narrow" pitchFamily="34" charset="0"/>
              </a:rPr>
              <a:t>AÑOS DE INVENCION Y MODIFICACIONES</a:t>
            </a:r>
            <a:endParaRPr lang="es-CO" sz="3200" b="0" spc="-100" dirty="0">
              <a:ln w="3200">
                <a:solidFill>
                  <a:schemeClr val="bg2">
                    <a:shade val="75000"/>
                    <a:alpha val="25000"/>
                  </a:schemeClr>
                </a:solidFill>
                <a:prstDash val="solid"/>
                <a:round/>
              </a:ln>
              <a:solidFill>
                <a:schemeClr val="bg1">
                  <a:lumMod val="65000"/>
                  <a:lumOff val="35000"/>
                </a:schemeClr>
              </a:solidFill>
              <a:effectLst>
                <a:innerShdw blurRad="50800" dist="25400" dir="13500000">
                  <a:prstClr val="black">
                    <a:alpha val="70000"/>
                  </a:prstClr>
                </a:innerShdw>
              </a:effectLst>
              <a:latin typeface="Arial Narrow" pitchFamily="34" charset="0"/>
            </a:endParaRPr>
          </a:p>
        </p:txBody>
      </p:sp>
      <p:sp>
        <p:nvSpPr>
          <p:cNvPr id="4" name="3 Marcador de contenido"/>
          <p:cNvSpPr>
            <a:spLocks noGrp="1"/>
          </p:cNvSpPr>
          <p:nvPr>
            <p:ph sz="half" idx="2"/>
          </p:nvPr>
        </p:nvSpPr>
        <p:spPr>
          <a:ln w="6350" cap="rnd">
            <a:noFill/>
          </a:ln>
        </p:spPr>
        <p:style>
          <a:lnRef idx="1">
            <a:schemeClr val="accent1"/>
          </a:lnRef>
          <a:fillRef idx="2">
            <a:schemeClr val="accent1"/>
          </a:fillRef>
          <a:effectRef idx="1">
            <a:schemeClr val="accent1"/>
          </a:effectRef>
          <a:fontRef idx="minor">
            <a:schemeClr val="dk1"/>
          </a:fontRef>
        </p:style>
        <p:txBody>
          <a:bodyPr vert="horz" anchor="b" anchorCtr="0">
            <a:normAutofit fontScale="92500"/>
          </a:bodyPr>
          <a:lstStyle/>
          <a:p>
            <a:pPr>
              <a:spcBef>
                <a:spcPct val="0"/>
              </a:spcBef>
              <a:buNone/>
            </a:pPr>
            <a:r>
              <a:rPr lang="es-CO" sz="3200" spc="-100" dirty="0" smtClean="0">
                <a:ln w="3200">
                  <a:solidFill>
                    <a:schemeClr val="bg2">
                      <a:shade val="75000"/>
                      <a:alpha val="25000"/>
                    </a:schemeClr>
                  </a:solidFill>
                  <a:prstDash val="solid"/>
                  <a:round/>
                </a:ln>
                <a:solidFill>
                  <a:schemeClr val="bg1">
                    <a:lumMod val="65000"/>
                    <a:lumOff val="35000"/>
                  </a:schemeClr>
                </a:solidFill>
                <a:effectLst>
                  <a:innerShdw blurRad="50800" dist="25400" dir="13500000">
                    <a:prstClr val="black">
                      <a:alpha val="70000"/>
                    </a:prstClr>
                  </a:innerShdw>
                </a:effectLst>
                <a:latin typeface="Arial Narrow" pitchFamily="34" charset="0"/>
              </a:rPr>
              <a:t>	Siglo </a:t>
            </a:r>
            <a:r>
              <a:rPr lang="es-CO" sz="3200" spc="-100" dirty="0">
                <a:ln w="3200">
                  <a:solidFill>
                    <a:schemeClr val="bg2">
                      <a:shade val="75000"/>
                      <a:alpha val="25000"/>
                    </a:schemeClr>
                  </a:solidFill>
                  <a:prstDash val="solid"/>
                  <a:round/>
                </a:ln>
                <a:solidFill>
                  <a:schemeClr val="bg1">
                    <a:lumMod val="65000"/>
                    <a:lumOff val="35000"/>
                  </a:schemeClr>
                </a:solidFill>
                <a:effectLst>
                  <a:innerShdw blurRad="50800" dist="25400" dir="13500000">
                    <a:prstClr val="black">
                      <a:alpha val="70000"/>
                    </a:prstClr>
                  </a:innerShdw>
                </a:effectLst>
                <a:latin typeface="Arial Narrow" pitchFamily="34" charset="0"/>
              </a:rPr>
              <a:t>IV a.C., Grecia, empleaban la presión. </a:t>
            </a:r>
            <a:r>
              <a:rPr lang="es-CO" sz="3200" spc="-100" dirty="0">
                <a:ln w="3200">
                  <a:solidFill>
                    <a:schemeClr val="bg2">
                      <a:shade val="75000"/>
                      <a:alpha val="25000"/>
                    </a:schemeClr>
                  </a:solidFill>
                  <a:prstDash val="solid"/>
                  <a:round/>
                </a:ln>
                <a:solidFill>
                  <a:schemeClr val="bg1">
                    <a:lumMod val="65000"/>
                    <a:lumOff val="35000"/>
                  </a:schemeClr>
                </a:solidFill>
                <a:effectLst>
                  <a:innerShdw blurRad="50800" dist="25400" dir="13500000">
                    <a:prstClr val="black">
                      <a:alpha val="70000"/>
                    </a:prstClr>
                  </a:innerShdw>
                </a:effectLst>
                <a:latin typeface="Arial Narrow" pitchFamily="34" charset="0"/>
              </a:rPr>
              <a:t>Sólo algunas utilizaban el calor para eliminar arrugas o formar pliegues en las prendas recién lavadas</a:t>
            </a:r>
          </a:p>
          <a:p>
            <a:pPr>
              <a:spcBef>
                <a:spcPct val="0"/>
              </a:spcBef>
              <a:buNone/>
            </a:pPr>
            <a:endParaRPr lang="es-CO" sz="3200" spc="-100" dirty="0">
              <a:ln w="3200">
                <a:solidFill>
                  <a:schemeClr val="bg2">
                    <a:shade val="75000"/>
                    <a:alpha val="25000"/>
                  </a:schemeClr>
                </a:solidFill>
                <a:prstDash val="solid"/>
                <a:round/>
              </a:ln>
              <a:solidFill>
                <a:schemeClr val="bg1">
                  <a:lumMod val="65000"/>
                  <a:lumOff val="35000"/>
                </a:schemeClr>
              </a:solidFill>
              <a:effectLst>
                <a:innerShdw blurRad="50800" dist="25400" dir="13500000">
                  <a:prstClr val="black">
                    <a:alpha val="70000"/>
                  </a:prstClr>
                </a:innerShdw>
              </a:effectLst>
              <a:latin typeface="Arial Narrow" pitchFamily="34" charset="0"/>
            </a:endParaRPr>
          </a:p>
          <a:p>
            <a:pPr>
              <a:spcBef>
                <a:spcPct val="0"/>
              </a:spcBef>
              <a:buNone/>
            </a:pPr>
            <a:r>
              <a:rPr lang="es-CO" sz="3200" spc="-100" dirty="0">
                <a:ln w="3200">
                  <a:solidFill>
                    <a:schemeClr val="bg2">
                      <a:shade val="75000"/>
                      <a:alpha val="25000"/>
                    </a:schemeClr>
                  </a:solidFill>
                  <a:prstDash val="solid"/>
                  <a:round/>
                </a:ln>
                <a:solidFill>
                  <a:schemeClr val="bg1">
                    <a:lumMod val="65000"/>
                    <a:lumOff val="35000"/>
                  </a:schemeClr>
                </a:solidFill>
                <a:effectLst>
                  <a:innerShdw blurRad="50800" dist="25400" dir="13500000">
                    <a:prstClr val="black">
                      <a:alpha val="70000"/>
                    </a:prstClr>
                  </a:innerShdw>
                </a:effectLst>
                <a:latin typeface="Arial Narrow" pitchFamily="34" charset="0"/>
                <a:hlinkClick r:id="rId2" action="ppaction://hlinksldjump"/>
              </a:rPr>
              <a:t>volver</a:t>
            </a:r>
            <a:endParaRPr lang="es-CO" sz="3200" spc="-100" dirty="0">
              <a:ln w="3200">
                <a:solidFill>
                  <a:schemeClr val="bg2">
                    <a:shade val="75000"/>
                    <a:alpha val="25000"/>
                  </a:schemeClr>
                </a:solidFill>
                <a:prstDash val="solid"/>
                <a:round/>
              </a:ln>
              <a:solidFill>
                <a:schemeClr val="bg1">
                  <a:lumMod val="65000"/>
                  <a:lumOff val="35000"/>
                </a:schemeClr>
              </a:solidFill>
              <a:effectLst>
                <a:innerShdw blurRad="50800" dist="25400" dir="13500000">
                  <a:prstClr val="black">
                    <a:alpha val="70000"/>
                  </a:prstClr>
                </a:innerShdw>
              </a:effectLst>
              <a:latin typeface="Arial Narrow" pitchFamily="34" charset="0"/>
            </a:endParaRPr>
          </a:p>
        </p:txBody>
      </p:sp>
      <p:sp>
        <p:nvSpPr>
          <p:cNvPr id="8" name="7 Marcador de contenido"/>
          <p:cNvSpPr>
            <a:spLocks noGrp="1"/>
          </p:cNvSpPr>
          <p:nvPr>
            <p:ph sz="quarter" idx="4"/>
          </p:nvPr>
        </p:nvSpPr>
        <p:spPr>
          <a:ln w="6350" cap="rnd">
            <a:noFill/>
          </a:ln>
        </p:spPr>
        <p:style>
          <a:lnRef idx="1">
            <a:schemeClr val="accent1"/>
          </a:lnRef>
          <a:fillRef idx="2">
            <a:schemeClr val="accent1"/>
          </a:fillRef>
          <a:effectRef idx="1">
            <a:schemeClr val="accent1"/>
          </a:effectRef>
          <a:fontRef idx="minor">
            <a:schemeClr val="dk1"/>
          </a:fontRef>
        </p:style>
        <p:txBody>
          <a:bodyPr vert="horz" anchor="b" anchorCtr="0">
            <a:normAutofit/>
          </a:bodyPr>
          <a:lstStyle/>
          <a:p>
            <a:pPr>
              <a:spcBef>
                <a:spcPct val="0"/>
              </a:spcBef>
              <a:buNone/>
            </a:pPr>
            <a:r>
              <a:rPr lang="es-CO" sz="3200" spc="-100" dirty="0" smtClean="0">
                <a:ln w="3200">
                  <a:solidFill>
                    <a:schemeClr val="bg2">
                      <a:shade val="75000"/>
                      <a:alpha val="25000"/>
                    </a:schemeClr>
                  </a:solidFill>
                  <a:prstDash val="solid"/>
                  <a:round/>
                </a:ln>
                <a:solidFill>
                  <a:schemeClr val="bg1">
                    <a:lumMod val="65000"/>
                    <a:lumOff val="35000"/>
                  </a:schemeClr>
                </a:solidFill>
                <a:effectLst>
                  <a:innerShdw blurRad="50800" dist="25400" dir="13500000">
                    <a:prstClr val="black">
                      <a:alpha val="70000"/>
                    </a:prstClr>
                  </a:innerShdw>
                </a:effectLst>
                <a:latin typeface="Arial Narrow" pitchFamily="34" charset="0"/>
              </a:rPr>
              <a:t>	Barra </a:t>
            </a:r>
            <a:r>
              <a:rPr lang="es-CO" sz="3200" spc="-100" dirty="0">
                <a:ln w="3200">
                  <a:solidFill>
                    <a:schemeClr val="bg2">
                      <a:shade val="75000"/>
                      <a:alpha val="25000"/>
                    </a:schemeClr>
                  </a:solidFill>
                  <a:prstDash val="solid"/>
                  <a:round/>
                </a:ln>
                <a:solidFill>
                  <a:schemeClr val="bg1">
                    <a:lumMod val="65000"/>
                    <a:lumOff val="35000"/>
                  </a:schemeClr>
                </a:solidFill>
                <a:effectLst>
                  <a:innerShdw blurRad="50800" dist="25400" dir="13500000">
                    <a:prstClr val="black">
                      <a:alpha val="70000"/>
                    </a:prstClr>
                  </a:innerShdw>
                </a:effectLst>
                <a:latin typeface="Arial Narrow" pitchFamily="34" charset="0"/>
              </a:rPr>
              <a:t>de hierro cilíndrica calentada, similar a un rodillo de amasar </a:t>
            </a:r>
          </a:p>
          <a:p>
            <a:pPr>
              <a:spcBef>
                <a:spcPct val="0"/>
              </a:spcBef>
              <a:buNone/>
            </a:pPr>
            <a:endParaRPr lang="es-CO" sz="3200" spc="-100" dirty="0">
              <a:ln w="3200">
                <a:solidFill>
                  <a:schemeClr val="bg2">
                    <a:shade val="75000"/>
                    <a:alpha val="25000"/>
                  </a:schemeClr>
                </a:solidFill>
                <a:prstDash val="solid"/>
                <a:round/>
              </a:ln>
              <a:solidFill>
                <a:schemeClr val="bg1">
                  <a:lumMod val="65000"/>
                  <a:lumOff val="35000"/>
                </a:schemeClr>
              </a:solidFill>
              <a:effectLst>
                <a:innerShdw blurRad="50800" dist="25400" dir="13500000">
                  <a:prstClr val="black">
                    <a:alpha val="70000"/>
                  </a:prstClr>
                </a:innerShdw>
              </a:effectLst>
              <a:latin typeface="Arial Narrow" pitchFamily="34" charset="0"/>
            </a:endParaRPr>
          </a:p>
        </p:txBody>
      </p:sp>
      <p:sp>
        <p:nvSpPr>
          <p:cNvPr id="2" name="1 Título"/>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es-CO" dirty="0" smtClean="0">
                <a:solidFill>
                  <a:srgbClr val="7030A0"/>
                </a:solidFill>
                <a:latin typeface="Palatino Linotype" pitchFamily="18" charset="0"/>
              </a:rPr>
              <a:t>Línea de tiempo de la plancha </a:t>
            </a:r>
            <a:endParaRPr lang="es-CO" dirty="0">
              <a:latin typeface="Palatino Linotype" pitchFamily="18" charset="0"/>
            </a:endParaRPr>
          </a:p>
        </p:txBody>
      </p:sp>
      <p:sp>
        <p:nvSpPr>
          <p:cNvPr id="5" name="4 Marcador de texto"/>
          <p:cNvSpPr>
            <a:spLocks noGrp="1"/>
          </p:cNvSpPr>
          <p:nvPr>
            <p:ph type="body" idx="3"/>
          </p:nvPr>
        </p:nvSpPr>
        <p:spPr>
          <a:noFill/>
          <a:ln w="6350" cap="rnd" cmpd="sng" algn="ctr">
            <a:noFill/>
            <a:prstDash val="solid"/>
          </a:ln>
          <a:effectLst>
            <a:softEdge rad="63500"/>
          </a:effectLst>
          <a:sp3d prstMaterial="flat"/>
        </p:spPr>
        <p:style>
          <a:lnRef idx="1">
            <a:schemeClr val="accent1"/>
          </a:lnRef>
          <a:fillRef idx="2">
            <a:schemeClr val="accent1"/>
          </a:fillRef>
          <a:effectRef idx="1">
            <a:schemeClr val="accent1"/>
          </a:effectRef>
          <a:fontRef idx="minor">
            <a:schemeClr val="dk1"/>
          </a:fontRef>
        </p:style>
        <p:txBody>
          <a:bodyPr vert="horz" lIns="91440" tIns="45720" rIns="91440" bIns="45720" anchor="b" anchorCtr="0">
            <a:normAutofit/>
          </a:bodyPr>
          <a:lstStyle/>
          <a:p>
            <a:pPr>
              <a:spcBef>
                <a:spcPct val="0"/>
              </a:spcBef>
            </a:pPr>
            <a:r>
              <a:rPr lang="es-CO" sz="3200" b="0" spc="-100" dirty="0">
                <a:ln w="3200">
                  <a:solidFill>
                    <a:schemeClr val="bg2">
                      <a:shade val="75000"/>
                      <a:alpha val="25000"/>
                    </a:schemeClr>
                  </a:solidFill>
                  <a:prstDash val="solid"/>
                  <a:round/>
                </a:ln>
                <a:solidFill>
                  <a:schemeClr val="bg1">
                    <a:lumMod val="65000"/>
                    <a:lumOff val="35000"/>
                  </a:schemeClr>
                </a:solidFill>
                <a:effectLst>
                  <a:innerShdw blurRad="50800" dist="25400" dir="13500000">
                    <a:prstClr val="black">
                      <a:alpha val="70000"/>
                    </a:prstClr>
                  </a:innerShdw>
                </a:effectLst>
                <a:latin typeface="Arial Narrow" pitchFamily="34" charset="0"/>
              </a:rPr>
              <a:t>Materiales  e imagen</a:t>
            </a:r>
          </a:p>
        </p:txBody>
      </p:sp>
      <p:pic>
        <p:nvPicPr>
          <p:cNvPr id="9" name="Picture 2" descr="C:\Users\Public\Pictures\Sample Pictures\planch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50576" y="2276872"/>
            <a:ext cx="1905000" cy="1733550"/>
          </a:xfrm>
          <a:prstGeom prst="rect">
            <a:avLst/>
          </a:prstGeom>
          <a:extLst>
            <a:ext uri="{909E8E84-426E-40DD-AFC4-6F175D3DCCD1}">
              <a14:hiddenFill xmlns:a14="http://schemas.microsoft.com/office/drawing/2010/main">
                <a:solidFill>
                  <a:srgbClr val="FFFFFF"/>
                </a:solidFill>
              </a14:hiddenFill>
            </a:ext>
          </a:extLst>
        </p:spPr>
        <p:style>
          <a:lnRef idx="1">
            <a:schemeClr val="dk1"/>
          </a:lnRef>
          <a:fillRef idx="2">
            <a:schemeClr val="dk1"/>
          </a:fillRef>
          <a:effectRef idx="1">
            <a:schemeClr val="dk1"/>
          </a:effectRef>
          <a:fontRef idx="minor">
            <a:schemeClr val="dk1"/>
          </a:fontRef>
        </p:style>
      </p:pic>
    </p:spTree>
    <p:extLst>
      <p:ext uri="{BB962C8B-B14F-4D97-AF65-F5344CB8AC3E}">
        <p14:creationId xmlns:p14="http://schemas.microsoft.com/office/powerpoint/2010/main" val="378004330"/>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p:txBody>
          <a:bodyPr>
            <a:normAutofit fontScale="92500" lnSpcReduction="10000"/>
          </a:bodyPr>
          <a:lstStyle/>
          <a:p>
            <a:r>
              <a:rPr lang="es-CO" dirty="0" smtClean="0">
                <a:solidFill>
                  <a:srgbClr val="7030A0"/>
                </a:solidFill>
                <a:latin typeface="Palatino Linotype" pitchFamily="18" charset="0"/>
              </a:rPr>
              <a:t>Años de invitación y  modificaciones</a:t>
            </a:r>
            <a:endParaRPr lang="es-CO" dirty="0">
              <a:solidFill>
                <a:srgbClr val="7030A0"/>
              </a:solidFill>
              <a:latin typeface="Palatino Linotype" pitchFamily="18" charset="0"/>
            </a:endParaRPr>
          </a:p>
        </p:txBody>
      </p:sp>
      <p:sp>
        <p:nvSpPr>
          <p:cNvPr id="4" name="3 Marcador de contenido"/>
          <p:cNvSpPr>
            <a:spLocks noGrp="1"/>
          </p:cNvSpPr>
          <p:nvPr>
            <p:ph sz="half" idx="2"/>
          </p:nvPr>
        </p:nvSpPr>
        <p:spPr/>
        <p:txBody>
          <a:bodyPr>
            <a:normAutofit fontScale="92500"/>
          </a:bodyPr>
          <a:lstStyle/>
          <a:p>
            <a:r>
              <a:rPr lang="es-CO" b="1" dirty="0" smtClean="0">
                <a:latin typeface="Palatino Linotype" pitchFamily="18" charset="0"/>
              </a:rPr>
              <a:t>En el siglo VI más tarde, planchaban y plisaban con un mazo plano</a:t>
            </a:r>
          </a:p>
          <a:p>
            <a:endParaRPr lang="es-CO" b="1" dirty="0" smtClean="0">
              <a:latin typeface="Palatino Linotype" pitchFamily="18" charset="0"/>
            </a:endParaRPr>
          </a:p>
          <a:p>
            <a:endParaRPr lang="es-CO" b="1" dirty="0" smtClean="0">
              <a:latin typeface="Palatino Linotype" pitchFamily="18" charset="0"/>
            </a:endParaRPr>
          </a:p>
          <a:p>
            <a:endParaRPr lang="es-CO" b="1" dirty="0" smtClean="0">
              <a:latin typeface="Palatino Linotype" pitchFamily="18" charset="0"/>
            </a:endParaRPr>
          </a:p>
          <a:p>
            <a:endParaRPr lang="es-CO" b="1" dirty="0" smtClean="0">
              <a:latin typeface="Palatino Linotype" pitchFamily="18" charset="0"/>
            </a:endParaRPr>
          </a:p>
          <a:p>
            <a:endParaRPr lang="es-CO" b="1" dirty="0" smtClean="0">
              <a:latin typeface="Palatino Linotype" pitchFamily="18" charset="0"/>
            </a:endParaRPr>
          </a:p>
          <a:p>
            <a:r>
              <a:rPr lang="es-CO" dirty="0" smtClean="0">
                <a:hlinkClick r:id="rId2" action="ppaction://hlinksldjump"/>
              </a:rPr>
              <a:t>volver</a:t>
            </a:r>
            <a:endParaRPr lang="es-CO" dirty="0" smtClean="0"/>
          </a:p>
          <a:p>
            <a:endParaRPr lang="es-CO" b="1" dirty="0">
              <a:latin typeface="Palatino Linotype" pitchFamily="18" charset="0"/>
            </a:endParaRPr>
          </a:p>
        </p:txBody>
      </p:sp>
      <p:sp>
        <p:nvSpPr>
          <p:cNvPr id="6" name="5 Marcador de contenido"/>
          <p:cNvSpPr>
            <a:spLocks noGrp="1"/>
          </p:cNvSpPr>
          <p:nvPr>
            <p:ph sz="quarter" idx="4"/>
          </p:nvPr>
        </p:nvSpPr>
        <p:spPr/>
        <p:txBody>
          <a:bodyPr/>
          <a:lstStyle/>
          <a:p>
            <a:r>
              <a:rPr lang="es-CO" b="1" dirty="0" smtClean="0">
                <a:latin typeface="Palatino Linotype" pitchFamily="18" charset="0"/>
              </a:rPr>
              <a:t>Metal, metal calentado</a:t>
            </a:r>
          </a:p>
          <a:p>
            <a:endParaRPr lang="es-CO" b="1" dirty="0" smtClean="0">
              <a:latin typeface="Palatino Linotype" pitchFamily="18" charset="0"/>
            </a:endParaRPr>
          </a:p>
          <a:p>
            <a:endParaRPr lang="es-CO" b="1" dirty="0" smtClean="0">
              <a:latin typeface="Palatino Linotype" pitchFamily="18" charset="0"/>
            </a:endParaRPr>
          </a:p>
          <a:p>
            <a:endParaRPr lang="es-CO" b="1" dirty="0" smtClean="0">
              <a:latin typeface="Palatino Linotype" pitchFamily="18" charset="0"/>
            </a:endParaRPr>
          </a:p>
          <a:p>
            <a:endParaRPr lang="es-CO" b="1" dirty="0" smtClean="0">
              <a:latin typeface="Palatino Linotype" pitchFamily="18" charset="0"/>
            </a:endParaRPr>
          </a:p>
          <a:p>
            <a:r>
              <a:rPr lang="es-CO" b="1" dirty="0" smtClean="0">
                <a:latin typeface="Palatino Linotype" pitchFamily="18" charset="0"/>
              </a:rPr>
              <a:t>    </a:t>
            </a:r>
            <a:endParaRPr lang="es-CO" b="1" dirty="0">
              <a:latin typeface="Palatino Linotype" pitchFamily="18" charset="0"/>
            </a:endParaRPr>
          </a:p>
        </p:txBody>
      </p:sp>
      <p:sp>
        <p:nvSpPr>
          <p:cNvPr id="5" name="4 Marcador de texto"/>
          <p:cNvSpPr>
            <a:spLocks noGrp="1"/>
          </p:cNvSpPr>
          <p:nvPr>
            <p:ph type="body" idx="3"/>
          </p:nvPr>
        </p:nvSpPr>
        <p:spPr/>
        <p:txBody>
          <a:bodyPr/>
          <a:lstStyle/>
          <a:p>
            <a:r>
              <a:rPr lang="es-CO" dirty="0" smtClean="0">
                <a:solidFill>
                  <a:srgbClr val="7030A0"/>
                </a:solidFill>
                <a:latin typeface="Palatino Linotype" pitchFamily="18" charset="0"/>
              </a:rPr>
              <a:t>Materiales</a:t>
            </a:r>
            <a:endParaRPr lang="es-CO" dirty="0">
              <a:latin typeface="Palatino Linotype" pitchFamily="18" charset="0"/>
            </a:endParaRPr>
          </a:p>
        </p:txBody>
      </p:sp>
      <p:pic>
        <p:nvPicPr>
          <p:cNvPr id="2050" name="Picture 2" descr="C:\Documents and Settings\Administrador\Mis documentos\Mis imágenes\plancha.bmp"/>
          <p:cNvPicPr>
            <a:picLocks noChangeAspect="1" noChangeArrowheads="1"/>
          </p:cNvPicPr>
          <p:nvPr/>
        </p:nvPicPr>
        <p:blipFill rotWithShape="1">
          <a:blip r:embed="rId3"/>
          <a:srcRect l="29621" t="11594" r="34729" b="50000"/>
          <a:stretch/>
        </p:blipFill>
        <p:spPr bwMode="auto">
          <a:xfrm>
            <a:off x="4932040" y="3356992"/>
            <a:ext cx="3567248" cy="2374575"/>
          </a:xfrm>
          <a:prstGeom prst="rect">
            <a:avLst/>
          </a:prstGeom>
          <a:noFill/>
        </p:spPr>
      </p:pic>
    </p:spTree>
    <p:extLst>
      <p:ext uri="{BB962C8B-B14F-4D97-AF65-F5344CB8AC3E}">
        <p14:creationId xmlns:p14="http://schemas.microsoft.com/office/powerpoint/2010/main" val="3143379412"/>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p:txBody>
          <a:bodyPr>
            <a:normAutofit fontScale="92500" lnSpcReduction="10000"/>
          </a:bodyPr>
          <a:lstStyle/>
          <a:p>
            <a:r>
              <a:rPr lang="es-CO" dirty="0" smtClean="0">
                <a:solidFill>
                  <a:srgbClr val="7030A0"/>
                </a:solidFill>
                <a:latin typeface="Palatino Linotype" pitchFamily="18" charset="0"/>
              </a:rPr>
              <a:t>Años de invitación y modificaciones </a:t>
            </a:r>
            <a:endParaRPr lang="es-CO" dirty="0">
              <a:solidFill>
                <a:srgbClr val="7030A0"/>
              </a:solidFill>
              <a:latin typeface="Palatino Linotype" pitchFamily="18" charset="0"/>
            </a:endParaRPr>
          </a:p>
        </p:txBody>
      </p:sp>
      <p:sp>
        <p:nvSpPr>
          <p:cNvPr id="4" name="3 Marcador de contenido"/>
          <p:cNvSpPr>
            <a:spLocks noGrp="1"/>
          </p:cNvSpPr>
          <p:nvPr>
            <p:ph sz="half" idx="2"/>
          </p:nvPr>
        </p:nvSpPr>
        <p:spPr/>
        <p:txBody>
          <a:bodyPr>
            <a:normAutofit fontScale="92500" lnSpcReduction="10000"/>
          </a:bodyPr>
          <a:lstStyle/>
          <a:p>
            <a:r>
              <a:rPr lang="es-CO" b="1" dirty="0" smtClean="0">
                <a:latin typeface="Palatino Linotype" pitchFamily="18" charset="0"/>
              </a:rPr>
              <a:t>, </a:t>
            </a:r>
            <a:r>
              <a:rPr lang="es-CO" b="1" dirty="0">
                <a:latin typeface="Palatino Linotype" pitchFamily="18" charset="0"/>
              </a:rPr>
              <a:t>empleaban una pieza de hierro en forma de hongo invertido, que movían adelante y atrás sobre la tela </a:t>
            </a:r>
            <a:r>
              <a:rPr lang="es-CO" b="1" dirty="0" smtClean="0">
                <a:latin typeface="Palatino Linotype" pitchFamily="18" charset="0"/>
              </a:rPr>
              <a:t>húmeda</a:t>
            </a:r>
          </a:p>
          <a:p>
            <a:endParaRPr lang="es-CO" b="1" dirty="0" smtClean="0">
              <a:latin typeface="Palatino Linotype" pitchFamily="18" charset="0"/>
            </a:endParaRPr>
          </a:p>
          <a:p>
            <a:endParaRPr lang="es-CO" b="1" dirty="0" smtClean="0">
              <a:latin typeface="Palatino Linotype" pitchFamily="18" charset="0"/>
            </a:endParaRPr>
          </a:p>
          <a:p>
            <a:endParaRPr lang="es-CO" b="1" dirty="0" smtClean="0">
              <a:latin typeface="Palatino Linotype" pitchFamily="18" charset="0"/>
            </a:endParaRPr>
          </a:p>
          <a:p>
            <a:endParaRPr lang="es-CO" b="1" dirty="0" smtClean="0">
              <a:latin typeface="Palatino Linotype" pitchFamily="18" charset="0"/>
            </a:endParaRPr>
          </a:p>
          <a:p>
            <a:r>
              <a:rPr lang="es-CO" dirty="0" smtClean="0">
                <a:hlinkClick r:id="rId2" action="ppaction://hlinksldjump"/>
              </a:rPr>
              <a:t>volver</a:t>
            </a:r>
            <a:endParaRPr lang="es-CO" dirty="0" smtClean="0"/>
          </a:p>
          <a:p>
            <a:endParaRPr lang="es-CO" b="1" dirty="0">
              <a:latin typeface="Palatino Linotype" pitchFamily="18" charset="0"/>
            </a:endParaRPr>
          </a:p>
        </p:txBody>
      </p:sp>
      <p:sp>
        <p:nvSpPr>
          <p:cNvPr id="6" name="5 Marcador de contenido"/>
          <p:cNvSpPr>
            <a:spLocks noGrp="1"/>
          </p:cNvSpPr>
          <p:nvPr>
            <p:ph sz="quarter" idx="4"/>
          </p:nvPr>
        </p:nvSpPr>
        <p:spPr/>
        <p:txBody>
          <a:bodyPr/>
          <a:lstStyle/>
          <a:p>
            <a:pPr marL="0" indent="0">
              <a:buNone/>
            </a:pPr>
            <a:r>
              <a:rPr lang="es-CO" b="1" dirty="0" smtClean="0">
                <a:latin typeface="Palatino Linotype" pitchFamily="18" charset="0"/>
              </a:rPr>
              <a:t>Hierro</a:t>
            </a:r>
            <a:endParaRPr lang="es-CO" b="1" dirty="0">
              <a:latin typeface="Palatino Linotype" pitchFamily="18" charset="0"/>
            </a:endParaRPr>
          </a:p>
        </p:txBody>
      </p:sp>
      <p:sp>
        <p:nvSpPr>
          <p:cNvPr id="5" name="4 Marcador de texto"/>
          <p:cNvSpPr>
            <a:spLocks noGrp="1"/>
          </p:cNvSpPr>
          <p:nvPr>
            <p:ph type="body" idx="3"/>
          </p:nvPr>
        </p:nvSpPr>
        <p:spPr/>
        <p:txBody>
          <a:bodyPr>
            <a:normAutofit/>
          </a:bodyPr>
          <a:lstStyle/>
          <a:p>
            <a:r>
              <a:rPr lang="es-CO" dirty="0" smtClean="0">
                <a:solidFill>
                  <a:srgbClr val="7030A0"/>
                </a:solidFill>
                <a:latin typeface="Palatino Linotype" pitchFamily="18" charset="0"/>
              </a:rPr>
              <a:t>Materiales e imagen </a:t>
            </a:r>
          </a:p>
        </p:txBody>
      </p:sp>
      <p:pic>
        <p:nvPicPr>
          <p:cNvPr id="2050" name="Picture 2" descr="C:\Users\Public\Pictures\Sample Pictures\plancha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0032" y="2996952"/>
            <a:ext cx="3506121" cy="2626207"/>
          </a:xfrm>
          <a:prstGeom prst="rect">
            <a:avLst/>
          </a:prstGeom>
          <a:noFill/>
          <a:extLst>
            <a:ext uri="{909E8E84-426E-40DD-AFC4-6F175D3DCCD1}">
              <a14:hiddenFill xmlns:a14="http://schemas.microsoft.com/office/drawing/2010/main">
                <a:solidFill>
                  <a:srgbClr val="FFFFFF"/>
                </a:solidFill>
              </a14:hiddenFill>
            </a:ext>
          </a:extLst>
        </p:spPr>
      </p:pic>
      <p:sp>
        <p:nvSpPr>
          <p:cNvPr id="7" name="6 Rectángulo"/>
          <p:cNvSpPr/>
          <p:nvPr/>
        </p:nvSpPr>
        <p:spPr>
          <a:xfrm>
            <a:off x="3059832" y="332656"/>
            <a:ext cx="2376264" cy="830997"/>
          </a:xfrm>
          <a:prstGeom prst="rect">
            <a:avLst/>
          </a:prstGeom>
        </p:spPr>
        <p:txBody>
          <a:bodyPr wrap="square">
            <a:spAutoFit/>
          </a:bodyPr>
          <a:lstStyle/>
          <a:p>
            <a:r>
              <a:rPr lang="es-CO" sz="4800" b="1" dirty="0">
                <a:solidFill>
                  <a:prstClr val="white"/>
                </a:solidFill>
                <a:latin typeface="Palatino Linotype" pitchFamily="18" charset="0"/>
              </a:rPr>
              <a:t>Siglo X</a:t>
            </a:r>
            <a:endParaRPr lang="es-CO" sz="4000" dirty="0"/>
          </a:p>
        </p:txBody>
      </p:sp>
    </p:spTree>
    <p:extLst>
      <p:ext uri="{BB962C8B-B14F-4D97-AF65-F5344CB8AC3E}">
        <p14:creationId xmlns:p14="http://schemas.microsoft.com/office/powerpoint/2010/main" val="1371478392"/>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p:txBody>
          <a:bodyPr>
            <a:normAutofit fontScale="92500" lnSpcReduction="10000"/>
          </a:bodyPr>
          <a:lstStyle/>
          <a:p>
            <a:r>
              <a:rPr lang="es-CO" dirty="0" smtClean="0">
                <a:solidFill>
                  <a:srgbClr val="7030A0"/>
                </a:solidFill>
                <a:latin typeface="Palatino Linotype" pitchFamily="18" charset="0"/>
              </a:rPr>
              <a:t>Años de invitación y modificaciones </a:t>
            </a:r>
          </a:p>
        </p:txBody>
      </p:sp>
      <p:sp>
        <p:nvSpPr>
          <p:cNvPr id="4" name="3 Marcador de contenido"/>
          <p:cNvSpPr>
            <a:spLocks noGrp="1"/>
          </p:cNvSpPr>
          <p:nvPr>
            <p:ph sz="half" idx="2"/>
          </p:nvPr>
        </p:nvSpPr>
        <p:spPr/>
        <p:txBody>
          <a:bodyPr/>
          <a:lstStyle/>
          <a:p>
            <a:pPr marL="0" indent="0">
              <a:buNone/>
            </a:pPr>
            <a:r>
              <a:rPr lang="es-CO" dirty="0" smtClean="0">
                <a:latin typeface="Palatino Linotype" pitchFamily="18" charset="0"/>
              </a:rPr>
              <a:t>Siglo </a:t>
            </a:r>
            <a:r>
              <a:rPr lang="es-CO" dirty="0">
                <a:latin typeface="Palatino Linotype" pitchFamily="18" charset="0"/>
              </a:rPr>
              <a:t>XV, utilizaban la plancha llamada “caja caliente</a:t>
            </a:r>
            <a:r>
              <a:rPr lang="es-CO" dirty="0" smtClean="0">
                <a:latin typeface="Palatino Linotype" pitchFamily="18" charset="0"/>
              </a:rPr>
              <a:t>”</a:t>
            </a:r>
          </a:p>
          <a:p>
            <a:endParaRPr lang="es-CO" dirty="0" smtClean="0">
              <a:latin typeface="Palatino Linotype" pitchFamily="18" charset="0"/>
            </a:endParaRPr>
          </a:p>
          <a:p>
            <a:endParaRPr lang="es-CO" dirty="0" smtClean="0">
              <a:latin typeface="Palatino Linotype" pitchFamily="18" charset="0"/>
            </a:endParaRPr>
          </a:p>
          <a:p>
            <a:pPr marL="0" indent="0">
              <a:buNone/>
            </a:pPr>
            <a:r>
              <a:rPr lang="es-CO" dirty="0" smtClean="0">
                <a:hlinkClick r:id="rId2" action="ppaction://hlinksldjump"/>
              </a:rPr>
              <a:t>volver</a:t>
            </a:r>
            <a:endParaRPr lang="es-CO" dirty="0" smtClean="0"/>
          </a:p>
          <a:p>
            <a:endParaRPr lang="es-CO" dirty="0">
              <a:latin typeface="Palatino Linotype" pitchFamily="18" charset="0"/>
            </a:endParaRPr>
          </a:p>
        </p:txBody>
      </p:sp>
      <p:sp>
        <p:nvSpPr>
          <p:cNvPr id="6" name="5 Marcador de contenido"/>
          <p:cNvSpPr>
            <a:spLocks noGrp="1"/>
          </p:cNvSpPr>
          <p:nvPr>
            <p:ph sz="quarter" idx="4"/>
          </p:nvPr>
        </p:nvSpPr>
        <p:spPr/>
        <p:txBody>
          <a:bodyPr/>
          <a:lstStyle/>
          <a:p>
            <a:pPr marL="0" indent="0">
              <a:buNone/>
            </a:pPr>
            <a:r>
              <a:rPr lang="es-CO" b="1" dirty="0">
                <a:latin typeface="Palatino Linotype" pitchFamily="18" charset="0"/>
              </a:rPr>
              <a:t>Tenía un compartimiento para carbón o un </a:t>
            </a:r>
            <a:r>
              <a:rPr lang="es-CO" b="1" dirty="0" smtClean="0">
                <a:latin typeface="Palatino Linotype" pitchFamily="18" charset="0"/>
              </a:rPr>
              <a:t>ladrillo</a:t>
            </a:r>
          </a:p>
          <a:p>
            <a:pPr marL="0" indent="0">
              <a:buNone/>
            </a:pPr>
            <a:r>
              <a:rPr lang="es-CO" b="1" dirty="0" smtClean="0">
                <a:latin typeface="Palatino Linotype" pitchFamily="18" charset="0"/>
              </a:rPr>
              <a:t>previamente </a:t>
            </a:r>
            <a:r>
              <a:rPr lang="es-CO" b="1" dirty="0" smtClean="0">
                <a:latin typeface="Palatino Linotype" pitchFamily="18" charset="0"/>
              </a:rPr>
              <a:t>calentado.</a:t>
            </a:r>
            <a:endParaRPr lang="es-CO" b="1" dirty="0">
              <a:latin typeface="Palatino Linotype" pitchFamily="18" charset="0"/>
            </a:endParaRPr>
          </a:p>
        </p:txBody>
      </p:sp>
      <p:sp>
        <p:nvSpPr>
          <p:cNvPr id="2" name="1 Título"/>
          <p:cNvSpPr>
            <a:spLocks noGrp="1"/>
          </p:cNvSpPr>
          <p:nvPr>
            <p:ph type="title"/>
          </p:nvPr>
        </p:nvSpPr>
        <p:spPr/>
        <p:txBody>
          <a:bodyPr/>
          <a:lstStyle/>
          <a:p>
            <a:endParaRPr lang="es-CO" dirty="0"/>
          </a:p>
        </p:txBody>
      </p:sp>
      <p:sp>
        <p:nvSpPr>
          <p:cNvPr id="5" name="4 Marcador de texto"/>
          <p:cNvSpPr>
            <a:spLocks noGrp="1"/>
          </p:cNvSpPr>
          <p:nvPr>
            <p:ph type="body" idx="3"/>
          </p:nvPr>
        </p:nvSpPr>
        <p:spPr/>
        <p:txBody>
          <a:bodyPr>
            <a:normAutofit/>
          </a:bodyPr>
          <a:lstStyle/>
          <a:p>
            <a:r>
              <a:rPr lang="es-CO" dirty="0" smtClean="0">
                <a:solidFill>
                  <a:srgbClr val="7030A0"/>
                </a:solidFill>
                <a:latin typeface="Palatino Linotype" pitchFamily="18" charset="0"/>
              </a:rPr>
              <a:t>Materiales  e imagen</a:t>
            </a:r>
          </a:p>
        </p:txBody>
      </p:sp>
      <p:pic>
        <p:nvPicPr>
          <p:cNvPr id="3074" name="Picture 2" descr="C:\Users\Public\Pictures\Sample Pictures\plancha 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27569" y="4517369"/>
            <a:ext cx="1646766" cy="16104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5941200"/>
      </p:ext>
    </p:extLst>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p:txBody>
          <a:bodyPr>
            <a:normAutofit fontScale="92500" lnSpcReduction="10000"/>
          </a:bodyPr>
          <a:lstStyle/>
          <a:p>
            <a:r>
              <a:rPr lang="es-CO" dirty="0" smtClean="0">
                <a:solidFill>
                  <a:srgbClr val="7030A0"/>
                </a:solidFill>
                <a:latin typeface="Palatino Linotype" pitchFamily="18" charset="0"/>
              </a:rPr>
              <a:t>Años de invitación y modificaciones </a:t>
            </a:r>
          </a:p>
        </p:txBody>
      </p:sp>
      <p:sp>
        <p:nvSpPr>
          <p:cNvPr id="4" name="3 Marcador de contenido"/>
          <p:cNvSpPr>
            <a:spLocks noGrp="1"/>
          </p:cNvSpPr>
          <p:nvPr>
            <p:ph sz="half" idx="2"/>
          </p:nvPr>
        </p:nvSpPr>
        <p:spPr/>
        <p:txBody>
          <a:bodyPr>
            <a:normAutofit fontScale="92500" lnSpcReduction="10000"/>
          </a:bodyPr>
          <a:lstStyle/>
          <a:p>
            <a:r>
              <a:rPr lang="es-CO" b="1" dirty="0">
                <a:latin typeface="Palatino Linotype" pitchFamily="18" charset="0"/>
              </a:rPr>
              <a:t>siglo XIX, idearon planchas calentadas con esa forma de energía, pero la frecuencia de los </a:t>
            </a:r>
            <a:r>
              <a:rPr lang="es-CO" b="1" dirty="0" smtClean="0">
                <a:latin typeface="Palatino Linotype" pitchFamily="18" charset="0"/>
              </a:rPr>
              <a:t>escapes</a:t>
            </a:r>
          </a:p>
          <a:p>
            <a:endParaRPr lang="es-CO" b="1" dirty="0" smtClean="0">
              <a:latin typeface="Palatino Linotype" pitchFamily="18" charset="0"/>
            </a:endParaRPr>
          </a:p>
          <a:p>
            <a:endParaRPr lang="es-CO" b="1" dirty="0" smtClean="0">
              <a:latin typeface="Palatino Linotype" pitchFamily="18" charset="0"/>
            </a:endParaRPr>
          </a:p>
          <a:p>
            <a:endParaRPr lang="es-CO" b="1" dirty="0" smtClean="0">
              <a:latin typeface="Palatino Linotype" pitchFamily="18" charset="0"/>
            </a:endParaRPr>
          </a:p>
          <a:p>
            <a:endParaRPr lang="es-CO" b="1" dirty="0" smtClean="0">
              <a:latin typeface="Palatino Linotype" pitchFamily="18" charset="0"/>
            </a:endParaRPr>
          </a:p>
          <a:p>
            <a:r>
              <a:rPr lang="es-CO" dirty="0" smtClean="0">
                <a:hlinkClick r:id="rId2" action="ppaction://hlinksldjump"/>
              </a:rPr>
              <a:t>volver</a:t>
            </a:r>
            <a:endParaRPr lang="es-CO" dirty="0" smtClean="0"/>
          </a:p>
          <a:p>
            <a:endParaRPr lang="es-CO" b="1" dirty="0">
              <a:latin typeface="Palatino Linotype" pitchFamily="18" charset="0"/>
            </a:endParaRPr>
          </a:p>
        </p:txBody>
      </p:sp>
      <p:sp>
        <p:nvSpPr>
          <p:cNvPr id="6" name="5 Marcador de contenido"/>
          <p:cNvSpPr>
            <a:spLocks noGrp="1"/>
          </p:cNvSpPr>
          <p:nvPr>
            <p:ph sz="quarter" idx="4"/>
          </p:nvPr>
        </p:nvSpPr>
        <p:spPr/>
        <p:txBody>
          <a:bodyPr/>
          <a:lstStyle/>
          <a:p>
            <a:r>
              <a:rPr lang="es-CO" b="1" dirty="0">
                <a:latin typeface="Palatino Linotype" pitchFamily="18" charset="0"/>
              </a:rPr>
              <a:t>Se calentaba lentamente enchufada en su soporte, y se enfriaba rápidamente</a:t>
            </a:r>
          </a:p>
        </p:txBody>
      </p:sp>
      <p:sp>
        <p:nvSpPr>
          <p:cNvPr id="2" name="1 Título"/>
          <p:cNvSpPr>
            <a:spLocks noGrp="1"/>
          </p:cNvSpPr>
          <p:nvPr>
            <p:ph type="title"/>
          </p:nvPr>
        </p:nvSpPr>
        <p:spPr/>
        <p:txBody>
          <a:bodyPr/>
          <a:lstStyle/>
          <a:p>
            <a:endParaRPr lang="es-CO"/>
          </a:p>
        </p:txBody>
      </p:sp>
      <p:sp>
        <p:nvSpPr>
          <p:cNvPr id="5" name="4 Marcador de texto"/>
          <p:cNvSpPr>
            <a:spLocks noGrp="1"/>
          </p:cNvSpPr>
          <p:nvPr>
            <p:ph type="body" idx="3"/>
          </p:nvPr>
        </p:nvSpPr>
        <p:spPr/>
        <p:txBody>
          <a:bodyPr>
            <a:normAutofit/>
          </a:bodyPr>
          <a:lstStyle/>
          <a:p>
            <a:r>
              <a:rPr lang="es-CO" dirty="0" smtClean="0">
                <a:solidFill>
                  <a:srgbClr val="7030A0"/>
                </a:solidFill>
                <a:latin typeface="Palatino Linotype" pitchFamily="18" charset="0"/>
              </a:rPr>
              <a:t>Materiales  e imagen</a:t>
            </a:r>
          </a:p>
        </p:txBody>
      </p:sp>
      <p:pic>
        <p:nvPicPr>
          <p:cNvPr id="4098" name="Picture 2" descr="C:\Users\Public\Pictures\Sample Pictures\plancha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8184" y="4653136"/>
            <a:ext cx="2476500"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572944"/>
      </p:ext>
    </p:extLst>
  </p:cSld>
  <p:clrMapOvr>
    <a:masterClrMapping/>
  </p:clrMapOvr>
  <p:transition>
    <p:wheel spokes="2"/>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p:txBody>
          <a:bodyPr>
            <a:normAutofit fontScale="92500" lnSpcReduction="10000"/>
          </a:bodyPr>
          <a:lstStyle/>
          <a:p>
            <a:r>
              <a:rPr lang="es-CO" dirty="0" smtClean="0">
                <a:solidFill>
                  <a:srgbClr val="7030A0"/>
                </a:solidFill>
                <a:latin typeface="Palatino Linotype" pitchFamily="18" charset="0"/>
              </a:rPr>
              <a:t>Años de invitación y modificaciones </a:t>
            </a:r>
          </a:p>
        </p:txBody>
      </p:sp>
      <p:sp>
        <p:nvSpPr>
          <p:cNvPr id="4" name="3 Marcador de contenido"/>
          <p:cNvSpPr>
            <a:spLocks noGrp="1"/>
          </p:cNvSpPr>
          <p:nvPr>
            <p:ph sz="half" idx="2"/>
          </p:nvPr>
        </p:nvSpPr>
        <p:spPr/>
        <p:txBody>
          <a:bodyPr>
            <a:normAutofit/>
          </a:bodyPr>
          <a:lstStyle/>
          <a:p>
            <a:pPr marL="0" indent="0">
              <a:buNone/>
            </a:pPr>
            <a:r>
              <a:rPr lang="es-CO" sz="2800" b="1" dirty="0">
                <a:latin typeface="Palatino Linotype" pitchFamily="18" charset="0"/>
              </a:rPr>
              <a:t>En 1926, plancha de uso doméstico a vapor</a:t>
            </a:r>
            <a:r>
              <a:rPr lang="es-CO" sz="2800" b="1" dirty="0" smtClean="0">
                <a:latin typeface="Palatino Linotype" pitchFamily="18" charset="0"/>
              </a:rPr>
              <a:t>.</a:t>
            </a:r>
          </a:p>
          <a:p>
            <a:endParaRPr lang="es-CO" sz="2800" b="1" dirty="0" smtClean="0">
              <a:latin typeface="Palatino Linotype" pitchFamily="18" charset="0"/>
            </a:endParaRPr>
          </a:p>
          <a:p>
            <a:endParaRPr lang="es-CO" sz="2800" b="1" dirty="0" smtClean="0">
              <a:latin typeface="Palatino Linotype" pitchFamily="18" charset="0"/>
            </a:endParaRPr>
          </a:p>
          <a:p>
            <a:endParaRPr lang="es-CO" sz="2800" b="1" dirty="0" smtClean="0">
              <a:latin typeface="Palatino Linotype" pitchFamily="18" charset="0"/>
            </a:endParaRPr>
          </a:p>
          <a:p>
            <a:pPr marL="0" indent="0">
              <a:buNone/>
            </a:pPr>
            <a:r>
              <a:rPr lang="es-CO" sz="2800" dirty="0" smtClean="0">
                <a:hlinkClick r:id="rId2" action="ppaction://hlinksldjump"/>
              </a:rPr>
              <a:t>volver</a:t>
            </a:r>
            <a:endParaRPr lang="es-CO" sz="2800" dirty="0" smtClean="0"/>
          </a:p>
          <a:p>
            <a:endParaRPr lang="es-CO" sz="2800" b="1" dirty="0">
              <a:latin typeface="Palatino Linotype" pitchFamily="18" charset="0"/>
            </a:endParaRPr>
          </a:p>
        </p:txBody>
      </p:sp>
      <p:sp>
        <p:nvSpPr>
          <p:cNvPr id="6" name="5 Marcador de contenido"/>
          <p:cNvSpPr>
            <a:spLocks noGrp="1"/>
          </p:cNvSpPr>
          <p:nvPr>
            <p:ph sz="quarter" idx="4"/>
          </p:nvPr>
        </p:nvSpPr>
        <p:spPr/>
        <p:txBody>
          <a:bodyPr/>
          <a:lstStyle/>
          <a:p>
            <a:pPr algn="r"/>
            <a:endParaRPr lang="es-CO" dirty="0"/>
          </a:p>
        </p:txBody>
      </p:sp>
      <p:sp>
        <p:nvSpPr>
          <p:cNvPr id="2" name="1 Título"/>
          <p:cNvSpPr>
            <a:spLocks noGrp="1"/>
          </p:cNvSpPr>
          <p:nvPr>
            <p:ph type="title"/>
          </p:nvPr>
        </p:nvSpPr>
        <p:spPr/>
        <p:txBody>
          <a:bodyPr/>
          <a:lstStyle/>
          <a:p>
            <a:endParaRPr lang="es-CO"/>
          </a:p>
        </p:txBody>
      </p:sp>
      <p:sp>
        <p:nvSpPr>
          <p:cNvPr id="5" name="4 Marcador de texto"/>
          <p:cNvSpPr>
            <a:spLocks noGrp="1"/>
          </p:cNvSpPr>
          <p:nvPr>
            <p:ph type="body" idx="3"/>
          </p:nvPr>
        </p:nvSpPr>
        <p:spPr/>
        <p:txBody>
          <a:bodyPr/>
          <a:lstStyle/>
          <a:p>
            <a:r>
              <a:rPr lang="es-CO" dirty="0" smtClean="0">
                <a:solidFill>
                  <a:srgbClr val="7030A0"/>
                </a:solidFill>
                <a:latin typeface="Palatino Linotype" pitchFamily="18" charset="0"/>
              </a:rPr>
              <a:t>imagen</a:t>
            </a:r>
            <a:endParaRPr lang="es-CO" dirty="0">
              <a:solidFill>
                <a:srgbClr val="7030A0"/>
              </a:solidFill>
              <a:latin typeface="Palatino Linotype" pitchFamily="18" charset="0"/>
            </a:endParaRPr>
          </a:p>
        </p:txBody>
      </p:sp>
      <p:pic>
        <p:nvPicPr>
          <p:cNvPr id="5122" name="Picture 2" descr="C:\Users\Public\Pictures\Sample Pictures\plancha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8698" y="2276872"/>
            <a:ext cx="3524453" cy="2639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5112901"/>
      </p:ext>
    </p:extLst>
  </p:cSld>
  <p:clrMapOvr>
    <a:masterClrMapping/>
  </p:clrMapOvr>
  <p:transition>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p:txBody>
          <a:bodyPr>
            <a:normAutofit fontScale="92500" lnSpcReduction="10000"/>
          </a:bodyPr>
          <a:lstStyle/>
          <a:p>
            <a:r>
              <a:rPr lang="es-CO" dirty="0" smtClean="0">
                <a:solidFill>
                  <a:srgbClr val="7030A0"/>
                </a:solidFill>
                <a:latin typeface="Palatino Linotype" pitchFamily="18" charset="0"/>
              </a:rPr>
              <a:t>Años de invitación y modificaciones </a:t>
            </a:r>
          </a:p>
        </p:txBody>
      </p:sp>
      <p:sp>
        <p:nvSpPr>
          <p:cNvPr id="4" name="3 Marcador de contenido"/>
          <p:cNvSpPr>
            <a:spLocks noGrp="1"/>
          </p:cNvSpPr>
          <p:nvPr>
            <p:ph sz="half" idx="2"/>
          </p:nvPr>
        </p:nvSpPr>
        <p:spPr/>
        <p:txBody>
          <a:bodyPr/>
          <a:lstStyle/>
          <a:p>
            <a:r>
              <a:rPr lang="es-CO" b="1" dirty="0" smtClean="0">
                <a:latin typeface="Palatino Linotype" pitchFamily="18" charset="0"/>
              </a:rPr>
              <a:t>Hoy en día hay unas planchas de ropa que son tan faciles de manejar y son mas seguras que las anteriores </a:t>
            </a:r>
          </a:p>
          <a:p>
            <a:endParaRPr lang="es-CO" b="1" dirty="0" smtClean="0">
              <a:latin typeface="Palatino Linotype" pitchFamily="18" charset="0"/>
            </a:endParaRPr>
          </a:p>
          <a:p>
            <a:endParaRPr lang="es-CO" b="1" dirty="0" smtClean="0">
              <a:latin typeface="Palatino Linotype" pitchFamily="18" charset="0"/>
            </a:endParaRPr>
          </a:p>
          <a:p>
            <a:r>
              <a:rPr lang="es-CO" dirty="0" smtClean="0">
                <a:hlinkClick r:id="rId2" action="ppaction://hlinksldjump"/>
              </a:rPr>
              <a:t>volver</a:t>
            </a:r>
            <a:endParaRPr lang="es-CO" dirty="0" smtClean="0"/>
          </a:p>
          <a:p>
            <a:endParaRPr lang="es-CO" b="1" dirty="0">
              <a:latin typeface="Palatino Linotype" pitchFamily="18" charset="0"/>
            </a:endParaRPr>
          </a:p>
        </p:txBody>
      </p:sp>
      <p:sp>
        <p:nvSpPr>
          <p:cNvPr id="6" name="5 Marcador de contenido"/>
          <p:cNvSpPr>
            <a:spLocks noGrp="1"/>
          </p:cNvSpPr>
          <p:nvPr>
            <p:ph sz="quarter" idx="4"/>
          </p:nvPr>
        </p:nvSpPr>
        <p:spPr/>
        <p:txBody>
          <a:bodyPr/>
          <a:lstStyle/>
          <a:p>
            <a:pPr marL="0" indent="0">
              <a:buNone/>
            </a:pPr>
            <a:endParaRPr lang="es-CO" b="1" dirty="0">
              <a:latin typeface="Palatino Linotype" pitchFamily="18" charset="0"/>
            </a:endParaRPr>
          </a:p>
        </p:txBody>
      </p:sp>
      <p:sp>
        <p:nvSpPr>
          <p:cNvPr id="2" name="1 Título"/>
          <p:cNvSpPr>
            <a:spLocks noGrp="1"/>
          </p:cNvSpPr>
          <p:nvPr>
            <p:ph type="title"/>
          </p:nvPr>
        </p:nvSpPr>
        <p:spPr/>
        <p:txBody>
          <a:bodyPr>
            <a:normAutofit fontScale="90000"/>
          </a:bodyPr>
          <a:lstStyle/>
          <a:p>
            <a:pPr algn="ctr"/>
            <a:r>
              <a:rPr lang="es-CO" sz="7200" b="1" dirty="0">
                <a:latin typeface="Palatino Linotype" pitchFamily="18" charset="0"/>
              </a:rPr>
              <a:t>Hoy en día </a:t>
            </a:r>
            <a:endParaRPr lang="es-CO" dirty="0"/>
          </a:p>
        </p:txBody>
      </p:sp>
      <p:sp>
        <p:nvSpPr>
          <p:cNvPr id="5" name="4 Marcador de texto"/>
          <p:cNvSpPr>
            <a:spLocks noGrp="1"/>
          </p:cNvSpPr>
          <p:nvPr>
            <p:ph type="body" idx="3"/>
          </p:nvPr>
        </p:nvSpPr>
        <p:spPr/>
        <p:txBody>
          <a:bodyPr/>
          <a:lstStyle/>
          <a:p>
            <a:r>
              <a:rPr lang="es-CO" dirty="0">
                <a:latin typeface="Palatino Linotype" pitchFamily="18" charset="0"/>
              </a:rPr>
              <a:t>Plancha moderna</a:t>
            </a:r>
          </a:p>
          <a:p>
            <a:endParaRPr lang="es-CO" b="0" dirty="0">
              <a:solidFill>
                <a:srgbClr val="7030A0"/>
              </a:solidFill>
              <a:latin typeface="Palatino Linotype" pitchFamily="18" charset="0"/>
            </a:endParaRPr>
          </a:p>
        </p:txBody>
      </p:sp>
      <p:pic>
        <p:nvPicPr>
          <p:cNvPr id="6146" name="Picture 2" descr="C:\Users\Public\Pictures\Sample Pictures\planacha liond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6492" y="3212976"/>
            <a:ext cx="3899417" cy="28536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4368559"/>
      </p:ext>
    </p:extLst>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l">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l">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l">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133</TotalTime>
  <Words>230</Words>
  <Application>Microsoft Office PowerPoint</Application>
  <PresentationFormat>Presentación en pantalla (4:3)</PresentationFormat>
  <Paragraphs>95</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Papel</vt:lpstr>
      <vt:lpstr>Presentación de PowerPoint</vt:lpstr>
      <vt:lpstr>LA PLANCHA</vt:lpstr>
      <vt:lpstr>Línea de tiempo de la plancha </vt:lpstr>
      <vt:lpstr>Presentación de PowerPoint</vt:lpstr>
      <vt:lpstr>Presentación de PowerPoint</vt:lpstr>
      <vt:lpstr>Presentación de PowerPoint</vt:lpstr>
      <vt:lpstr>Presentación de PowerPoint</vt:lpstr>
      <vt:lpstr>Presentación de PowerPoint</vt:lpstr>
      <vt:lpstr>Hoy en día </vt:lpstr>
      <vt:lpstr>Historia de la plancha</vt:lpstr>
      <vt:lpstr>Historia de la plancha</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 de tiempo de la plancha</dc:title>
  <dc:creator>USUARIO</dc:creator>
  <cp:lastModifiedBy>USUARIO</cp:lastModifiedBy>
  <cp:revision>16</cp:revision>
  <dcterms:created xsi:type="dcterms:W3CDTF">2012-08-16T18:10:16Z</dcterms:created>
  <dcterms:modified xsi:type="dcterms:W3CDTF">2012-09-24T22:37:43Z</dcterms:modified>
</cp:coreProperties>
</file>