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sldIdLst>
    <p:sldId id="258" r:id="rId2"/>
    <p:sldId id="260" r:id="rId3"/>
    <p:sldId id="263" r:id="rId4"/>
    <p:sldId id="267" r:id="rId5"/>
    <p:sldId id="264" r:id="rId6"/>
    <p:sldId id="273" r:id="rId7"/>
    <p:sldId id="269" r:id="rId8"/>
    <p:sldId id="268" r:id="rId9"/>
    <p:sldId id="276" r:id="rId10"/>
    <p:sldId id="271" r:id="rId11"/>
    <p:sldId id="277" r:id="rId12"/>
    <p:sldId id="274" r:id="rId13"/>
    <p:sldId id="275" r:id="rId14"/>
    <p:sldId id="272" r:id="rId15"/>
    <p:sldId id="279" r:id="rId16"/>
    <p:sldId id="265" r:id="rId1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3C4D3-677B-4567-BD27-F4784216D1F0}" type="datetimeFigureOut">
              <a:rPr lang="es-CO" smtClean="0"/>
              <a:pPr/>
              <a:t>11/09/2012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86FE35-99E2-4D66-AE0F-838CFF93B53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86FE35-99E2-4D66-AE0F-838CFF93B53D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Ovr>
    <a:masterClrMapping/>
  </p:clrMapOvr>
  <p:transition spd="med"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E56C7-9342-4F2D-AC41-62C1E0079892}" type="datetimeFigureOut">
              <a:rPr lang="es-CO" smtClean="0"/>
              <a:pPr/>
              <a:t>11/09/2012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60C6-2391-426D-8526-E18465760837}" type="slidenum">
              <a:rPr lang="es-CO" smtClean="0"/>
              <a:pPr/>
              <a:t>‹Nº›</a:t>
            </a:fld>
            <a:endParaRPr lang="es-C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 spd="med">
    <p:sndAc>
      <p:stSnd>
        <p:snd r:embed="rId13" name="chimes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13" Type="http://schemas.openxmlformats.org/officeDocument/2006/relationships/image" Target="../media/image9.gif"/><Relationship Id="rId18" Type="http://schemas.openxmlformats.org/officeDocument/2006/relationships/image" Target="../media/image14.gif"/><Relationship Id="rId3" Type="http://schemas.openxmlformats.org/officeDocument/2006/relationships/audio" Target="../media/audio1.wav"/><Relationship Id="rId21" Type="http://schemas.openxmlformats.org/officeDocument/2006/relationships/image" Target="../media/image16.jpeg"/><Relationship Id="rId7" Type="http://schemas.openxmlformats.org/officeDocument/2006/relationships/image" Target="../media/image4.gif"/><Relationship Id="rId12" Type="http://schemas.openxmlformats.org/officeDocument/2006/relationships/image" Target="../media/image8.gif"/><Relationship Id="rId17" Type="http://schemas.openxmlformats.org/officeDocument/2006/relationships/image" Target="../media/image13.gif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2.gif"/><Relationship Id="rId20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gif"/><Relationship Id="rId11" Type="http://schemas.openxmlformats.org/officeDocument/2006/relationships/image" Target="../media/image7.gif"/><Relationship Id="rId5" Type="http://schemas.openxmlformats.org/officeDocument/2006/relationships/image" Target="../media/image2.gif"/><Relationship Id="rId15" Type="http://schemas.openxmlformats.org/officeDocument/2006/relationships/image" Target="../media/image11.gif"/><Relationship Id="rId10" Type="http://schemas.openxmlformats.org/officeDocument/2006/relationships/hyperlink" Target="http://sig.graphicsfactory.com/" TargetMode="External"/><Relationship Id="rId19" Type="http://schemas.openxmlformats.org/officeDocument/2006/relationships/image" Target="../media/image15.gif"/><Relationship Id="rId4" Type="http://schemas.openxmlformats.org/officeDocument/2006/relationships/image" Target="../media/image1.gif"/><Relationship Id="rId9" Type="http://schemas.openxmlformats.org/officeDocument/2006/relationships/image" Target="../media/image6.gif"/><Relationship Id="rId14" Type="http://schemas.openxmlformats.org/officeDocument/2006/relationships/image" Target="../media/image10.gif"/><Relationship Id="rId22" Type="http://schemas.openxmlformats.org/officeDocument/2006/relationships/image" Target="../media/image17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gif"/><Relationship Id="rId3" Type="http://schemas.openxmlformats.org/officeDocument/2006/relationships/image" Target="../media/image64.gif"/><Relationship Id="rId7" Type="http://schemas.openxmlformats.org/officeDocument/2006/relationships/image" Target="../media/image6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gif"/><Relationship Id="rId5" Type="http://schemas.openxmlformats.org/officeDocument/2006/relationships/image" Target="../media/image66.gif"/><Relationship Id="rId10" Type="http://schemas.openxmlformats.org/officeDocument/2006/relationships/image" Target="../media/image70.gif"/><Relationship Id="rId4" Type="http://schemas.openxmlformats.org/officeDocument/2006/relationships/image" Target="../media/image65.gif"/><Relationship Id="rId9" Type="http://schemas.openxmlformats.org/officeDocument/2006/relationships/hyperlink" Target="http://sig.graphicsfactory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gif"/><Relationship Id="rId7" Type="http://schemas.openxmlformats.org/officeDocument/2006/relationships/image" Target="../media/image76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5.gif"/><Relationship Id="rId5" Type="http://schemas.openxmlformats.org/officeDocument/2006/relationships/image" Target="../media/image74.gif"/><Relationship Id="rId4" Type="http://schemas.openxmlformats.org/officeDocument/2006/relationships/image" Target="../media/image73.gi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gif"/><Relationship Id="rId3" Type="http://schemas.openxmlformats.org/officeDocument/2006/relationships/hyperlink" Target="http://sig.graphicsfactory.com/" TargetMode="External"/><Relationship Id="rId7" Type="http://schemas.openxmlformats.org/officeDocument/2006/relationships/image" Target="../media/image8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gif"/><Relationship Id="rId5" Type="http://schemas.openxmlformats.org/officeDocument/2006/relationships/image" Target="../media/image78.jpeg"/><Relationship Id="rId4" Type="http://schemas.openxmlformats.org/officeDocument/2006/relationships/image" Target="../media/image7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5.gif"/><Relationship Id="rId5" Type="http://schemas.openxmlformats.org/officeDocument/2006/relationships/image" Target="../media/image84.gif"/><Relationship Id="rId4" Type="http://schemas.openxmlformats.org/officeDocument/2006/relationships/image" Target="../media/image83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jpeg"/><Relationship Id="rId7" Type="http://schemas.openxmlformats.org/officeDocument/2006/relationships/image" Target="../media/image89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ig.graphicsfactory.com/" TargetMode="External"/><Relationship Id="rId5" Type="http://schemas.openxmlformats.org/officeDocument/2006/relationships/image" Target="../media/image88.gif"/><Relationship Id="rId4" Type="http://schemas.openxmlformats.org/officeDocument/2006/relationships/image" Target="../media/image87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sig.graphicsfactory.com/" TargetMode="External"/><Relationship Id="rId3" Type="http://schemas.openxmlformats.org/officeDocument/2006/relationships/image" Target="../media/image18.gif"/><Relationship Id="rId7" Type="http://schemas.openxmlformats.org/officeDocument/2006/relationships/image" Target="../media/image2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gif"/><Relationship Id="rId5" Type="http://schemas.openxmlformats.org/officeDocument/2006/relationships/image" Target="../media/image20.gif"/><Relationship Id="rId10" Type="http://schemas.openxmlformats.org/officeDocument/2006/relationships/image" Target="../media/image24.jpeg"/><Relationship Id="rId4" Type="http://schemas.openxmlformats.org/officeDocument/2006/relationships/image" Target="../media/image19.gif"/><Relationship Id="rId9" Type="http://schemas.openxmlformats.org/officeDocument/2006/relationships/image" Target="../media/image23.gi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gif"/><Relationship Id="rId3" Type="http://schemas.openxmlformats.org/officeDocument/2006/relationships/image" Target="../media/image25.gif"/><Relationship Id="rId7" Type="http://schemas.openxmlformats.org/officeDocument/2006/relationships/image" Target="../media/image2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ig.graphicsfactory.com/" TargetMode="External"/><Relationship Id="rId11" Type="http://schemas.openxmlformats.org/officeDocument/2006/relationships/image" Target="../media/image32.jpeg"/><Relationship Id="rId5" Type="http://schemas.openxmlformats.org/officeDocument/2006/relationships/image" Target="../media/image27.gif"/><Relationship Id="rId10" Type="http://schemas.openxmlformats.org/officeDocument/2006/relationships/image" Target="../media/image31.gif"/><Relationship Id="rId4" Type="http://schemas.openxmlformats.org/officeDocument/2006/relationships/image" Target="../media/image26.gif"/><Relationship Id="rId9" Type="http://schemas.openxmlformats.org/officeDocument/2006/relationships/image" Target="../media/image3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gif"/><Relationship Id="rId3" Type="http://schemas.openxmlformats.org/officeDocument/2006/relationships/image" Target="../media/image33.gif"/><Relationship Id="rId7" Type="http://schemas.openxmlformats.org/officeDocument/2006/relationships/image" Target="../media/image3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gif"/><Relationship Id="rId11" Type="http://schemas.openxmlformats.org/officeDocument/2006/relationships/image" Target="../media/image30.gif"/><Relationship Id="rId5" Type="http://schemas.openxmlformats.org/officeDocument/2006/relationships/image" Target="../media/image35.gif"/><Relationship Id="rId10" Type="http://schemas.openxmlformats.org/officeDocument/2006/relationships/image" Target="../media/image39.gif"/><Relationship Id="rId4" Type="http://schemas.openxmlformats.org/officeDocument/2006/relationships/image" Target="../media/image34.gif"/><Relationship Id="rId9" Type="http://schemas.openxmlformats.org/officeDocument/2006/relationships/hyperlink" Target="http://sig.graphicsfactory.com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eg"/><Relationship Id="rId7" Type="http://schemas.openxmlformats.org/officeDocument/2006/relationships/hyperlink" Target="http://sig.graphicsfactory.com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3.gif"/><Relationship Id="rId5" Type="http://schemas.openxmlformats.org/officeDocument/2006/relationships/image" Target="../media/image42.gif"/><Relationship Id="rId4" Type="http://schemas.openxmlformats.org/officeDocument/2006/relationships/image" Target="../media/image41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gif"/><Relationship Id="rId3" Type="http://schemas.openxmlformats.org/officeDocument/2006/relationships/hyperlink" Target="http://sig.graphicsfactory.com/" TargetMode="External"/><Relationship Id="rId7" Type="http://schemas.openxmlformats.org/officeDocument/2006/relationships/image" Target="../media/image47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6.gif"/><Relationship Id="rId5" Type="http://schemas.openxmlformats.org/officeDocument/2006/relationships/image" Target="../media/image45.gif"/><Relationship Id="rId4" Type="http://schemas.openxmlformats.org/officeDocument/2006/relationships/image" Target="../media/image44.gif"/><Relationship Id="rId9" Type="http://schemas.openxmlformats.org/officeDocument/2006/relationships/image" Target="../media/image49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gif"/><Relationship Id="rId3" Type="http://schemas.openxmlformats.org/officeDocument/2006/relationships/hyperlink" Target="http://sig.graphicsfactory.com/" TargetMode="External"/><Relationship Id="rId7" Type="http://schemas.openxmlformats.org/officeDocument/2006/relationships/image" Target="../media/image52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gif"/><Relationship Id="rId5" Type="http://schemas.openxmlformats.org/officeDocument/2006/relationships/image" Target="../media/image50.gif"/><Relationship Id="rId10" Type="http://schemas.openxmlformats.org/officeDocument/2006/relationships/image" Target="../media/image55.jpeg"/><Relationship Id="rId4" Type="http://schemas.openxmlformats.org/officeDocument/2006/relationships/image" Target="../media/image29.gif"/><Relationship Id="rId9" Type="http://schemas.openxmlformats.org/officeDocument/2006/relationships/image" Target="../media/image54.gi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sig.graphicsfactory.com/" TargetMode="External"/><Relationship Id="rId3" Type="http://schemas.openxmlformats.org/officeDocument/2006/relationships/image" Target="../media/image56.gif"/><Relationship Id="rId7" Type="http://schemas.openxmlformats.org/officeDocument/2006/relationships/image" Target="../media/image60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9.gif"/><Relationship Id="rId5" Type="http://schemas.openxmlformats.org/officeDocument/2006/relationships/image" Target="../media/image58.gif"/><Relationship Id="rId10" Type="http://schemas.openxmlformats.org/officeDocument/2006/relationships/image" Target="../media/image62.gif"/><Relationship Id="rId4" Type="http://schemas.openxmlformats.org/officeDocument/2006/relationships/image" Target="../media/image57.gif"/><Relationship Id="rId9" Type="http://schemas.openxmlformats.org/officeDocument/2006/relationships/image" Target="../media/image6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8691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/>
            </a:r>
            <a:br>
              <a:rPr lang="es-CO" dirty="0" smtClean="0"/>
            </a:br>
            <a:endParaRPr lang="es-CO" dirty="0">
              <a:latin typeface="Comic Sans MS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2743200" y="3357563"/>
            <a:ext cx="6400800" cy="1752600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        </a:t>
            </a:r>
            <a:endParaRPr lang="es-CO" dirty="0"/>
          </a:p>
        </p:txBody>
      </p:sp>
      <p:pic>
        <p:nvPicPr>
          <p:cNvPr id="14339" name="Picture 3" descr="http://sig.graphicsfactory.com/Liquid_Letters/l.gif"/>
          <p:cNvPicPr>
            <a:picLocks noChangeAspect="1" noChangeArrowheads="1" noCrop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79712" y="764704"/>
            <a:ext cx="817240" cy="817240"/>
          </a:xfrm>
          <a:prstGeom prst="rect">
            <a:avLst/>
          </a:prstGeom>
          <a:noFill/>
        </p:spPr>
      </p:pic>
      <p:pic>
        <p:nvPicPr>
          <p:cNvPr id="14340" name="Picture 4" descr="http://sig.graphicsfactory.com/Liquid_Letters/p.gif"/>
          <p:cNvPicPr>
            <a:picLocks noChangeAspect="1" noChangeArrowheads="1" noCrop="1"/>
          </p:cNvPicPr>
          <p:nvPr/>
        </p:nvPicPr>
        <p:blipFill>
          <a:blip r:embed="rId5" cstate="print"/>
          <a:stretch>
            <a:fillRect/>
          </a:stretch>
        </p:blipFill>
        <p:spPr bwMode="auto">
          <a:xfrm>
            <a:off x="3131840" y="764704"/>
            <a:ext cx="817240" cy="817240"/>
          </a:xfrm>
          <a:prstGeom prst="rect">
            <a:avLst/>
          </a:prstGeom>
          <a:noFill/>
        </p:spPr>
      </p:pic>
      <p:pic>
        <p:nvPicPr>
          <p:cNvPr id="14341" name="Picture 5" descr="http://sig.graphicsfactory.com/Liquid_Letters/u.gif"/>
          <p:cNvPicPr>
            <a:picLocks noChangeAspect="1" noChangeArrowheads="1" noCrop="1"/>
          </p:cNvPicPr>
          <p:nvPr/>
        </p:nvPicPr>
        <p:blipFill>
          <a:blip r:embed="rId6" cstate="print"/>
          <a:stretch>
            <a:fillRect/>
          </a:stretch>
        </p:blipFill>
        <p:spPr bwMode="auto">
          <a:xfrm>
            <a:off x="3995936" y="764704"/>
            <a:ext cx="817240" cy="817240"/>
          </a:xfrm>
          <a:prstGeom prst="rect">
            <a:avLst/>
          </a:prstGeom>
          <a:noFill/>
        </p:spPr>
      </p:pic>
      <p:pic>
        <p:nvPicPr>
          <p:cNvPr id="14342" name="Picture 6" descr="http://sig.graphicsfactory.com/Liquid_Letters/e.gif"/>
          <p:cNvPicPr>
            <a:picLocks noChangeAspect="1" noChangeArrowheads="1" noCrop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4860032" y="764704"/>
            <a:ext cx="817240" cy="817240"/>
          </a:xfrm>
          <a:prstGeom prst="rect">
            <a:avLst/>
          </a:prstGeom>
          <a:noFill/>
        </p:spPr>
      </p:pic>
      <p:pic>
        <p:nvPicPr>
          <p:cNvPr id="14343" name="Picture 7" descr="http://sig.graphicsfactory.com/Liquid_Letters/n.gif"/>
          <p:cNvPicPr>
            <a:picLocks noChangeAspect="1" noChangeArrowheads="1" noCrop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5695553" y="761852"/>
            <a:ext cx="817240" cy="817240"/>
          </a:xfrm>
          <a:prstGeom prst="rect">
            <a:avLst/>
          </a:prstGeom>
          <a:noFill/>
        </p:spPr>
      </p:pic>
      <p:pic>
        <p:nvPicPr>
          <p:cNvPr id="14344" name="Picture 8" descr="http://sig.graphicsfactory.com/Liquid_Letters/t.gif"/>
          <p:cNvPicPr>
            <a:picLocks noChangeAspect="1" noChangeArrowheads="1" noCrop="1"/>
          </p:cNvPicPr>
          <p:nvPr/>
        </p:nvPicPr>
        <p:blipFill>
          <a:blip r:embed="rId9" cstate="print"/>
          <a:stretch>
            <a:fillRect/>
          </a:stretch>
        </p:blipFill>
        <p:spPr bwMode="auto">
          <a:xfrm>
            <a:off x="6588224" y="764704"/>
            <a:ext cx="817240" cy="817240"/>
          </a:xfrm>
          <a:prstGeom prst="rect">
            <a:avLst/>
          </a:prstGeom>
          <a:noFill/>
        </p:spPr>
      </p:pic>
      <p:pic>
        <p:nvPicPr>
          <p:cNvPr id="14345" name="Picture 9" descr="http://sig.graphicsfactory.com/Liquid_Letters/e.gif"/>
          <p:cNvPicPr>
            <a:picLocks noChangeAspect="1" noChangeArrowheads="1" noCrop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1331640" y="764704"/>
            <a:ext cx="817240" cy="817240"/>
          </a:xfrm>
          <a:prstGeom prst="rect">
            <a:avLst/>
          </a:prstGeom>
          <a:noFill/>
        </p:spPr>
      </p:pic>
      <p:pic>
        <p:nvPicPr>
          <p:cNvPr id="14338" name="Picture 2" descr="http://sig.graphicsfactory.com/Liquid_Letters/e.gif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3740150" y="-120650"/>
            <a:ext cx="457200" cy="457200"/>
          </a:xfrm>
          <a:prstGeom prst="rect">
            <a:avLst/>
          </a:prstGeom>
          <a:noFill/>
        </p:spPr>
      </p:pic>
      <p:sp>
        <p:nvSpPr>
          <p:cNvPr id="14346" name="Rectangle 10"/>
          <p:cNvSpPr>
            <a:spLocks noChangeArrowheads="1"/>
          </p:cNvSpPr>
          <p:nvPr/>
        </p:nvSpPr>
        <p:spPr bwMode="auto">
          <a:xfrm>
            <a:off x="5652120" y="-261610"/>
            <a:ext cx="221246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  <a:hlinkClick r:id="rId10"/>
              </a:rPr>
              <a:t> 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r>
              <a:rPr kumimoji="0" lang="es-CO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cs typeface="Arial" pitchFamily="34" charset="0"/>
              </a:rPr>
              <a:t> </a:t>
            </a:r>
            <a:endParaRPr kumimoji="0" lang="es-CO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cs typeface="Arial" pitchFamily="34" charset="0"/>
            </a:endParaRPr>
          </a:p>
        </p:txBody>
      </p:sp>
      <p:pic>
        <p:nvPicPr>
          <p:cNvPr id="14347" name="Picture 11" descr="http://sig.graphicsfactory.com/Spinning_Ring/d.gif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691680" y="6093296"/>
            <a:ext cx="457200" cy="457201"/>
          </a:xfrm>
          <a:prstGeom prst="rect">
            <a:avLst/>
          </a:prstGeom>
          <a:noFill/>
        </p:spPr>
      </p:pic>
      <p:pic>
        <p:nvPicPr>
          <p:cNvPr id="14348" name="Picture 12" descr="http://sig.graphicsfactory.com/Spinning_Ring/a.gif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23728" y="6093296"/>
            <a:ext cx="457200" cy="457201"/>
          </a:xfrm>
          <a:prstGeom prst="rect">
            <a:avLst/>
          </a:prstGeom>
          <a:noFill/>
        </p:spPr>
      </p:pic>
      <p:pic>
        <p:nvPicPr>
          <p:cNvPr id="14349" name="Picture 13" descr="http://sig.graphicsfactory.com/Spinning_Ring/n.gif"/>
          <p:cNvPicPr>
            <a:picLocks noChangeAspect="1" noChangeArrowheads="1" noCrop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555776" y="6093296"/>
            <a:ext cx="457200" cy="457201"/>
          </a:xfrm>
          <a:prstGeom prst="rect">
            <a:avLst/>
          </a:prstGeom>
          <a:noFill/>
        </p:spPr>
      </p:pic>
      <p:pic>
        <p:nvPicPr>
          <p:cNvPr id="14350" name="Picture 14" descr="http://sig.graphicsfactory.com/Spinning_Ring/i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004048" y="6093296"/>
            <a:ext cx="457200" cy="457201"/>
          </a:xfrm>
          <a:prstGeom prst="rect">
            <a:avLst/>
          </a:prstGeom>
          <a:noFill/>
        </p:spPr>
      </p:pic>
      <p:pic>
        <p:nvPicPr>
          <p:cNvPr id="14351" name="Picture 15" descr="http://sig.graphicsfactory.com/Spinning_Ring/e.gif"/>
          <p:cNvPicPr>
            <a:picLocks noChangeAspect="1" noChangeArrowheads="1" noCrop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419872" y="6093296"/>
            <a:ext cx="457200" cy="457201"/>
          </a:xfrm>
          <a:prstGeom prst="rect">
            <a:avLst/>
          </a:prstGeom>
          <a:noFill/>
        </p:spPr>
      </p:pic>
      <p:pic>
        <p:nvPicPr>
          <p:cNvPr id="14352" name="Picture 16" descr="http://sig.graphicsfactory.com/Spinning_Ring/l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851920" y="6093296"/>
            <a:ext cx="457200" cy="457201"/>
          </a:xfrm>
          <a:prstGeom prst="rect">
            <a:avLst/>
          </a:prstGeom>
          <a:noFill/>
        </p:spPr>
      </p:pic>
      <p:pic>
        <p:nvPicPr>
          <p:cNvPr id="14353" name="Picture 17" descr="http://sig.graphicsfactory.com/Spinning_Ring/g.gif"/>
          <p:cNvPicPr>
            <a:picLocks noChangeAspect="1" noChangeArrowheads="1" noCrop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4572000" y="6093296"/>
            <a:ext cx="457200" cy="457201"/>
          </a:xfrm>
          <a:prstGeom prst="rect">
            <a:avLst/>
          </a:prstGeom>
          <a:noFill/>
        </p:spPr>
      </p:pic>
      <p:pic>
        <p:nvPicPr>
          <p:cNvPr id="14354" name="Picture 18" descr="http://sig.graphicsfactory.com/Spinning_Ring/i.gif"/>
          <p:cNvPicPr>
            <a:picLocks noChangeAspect="1" noChangeArrowheads="1" noCrop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987824" y="6093296"/>
            <a:ext cx="457200" cy="457201"/>
          </a:xfrm>
          <a:prstGeom prst="rect">
            <a:avLst/>
          </a:prstGeom>
          <a:noFill/>
        </p:spPr>
      </p:pic>
      <p:pic>
        <p:nvPicPr>
          <p:cNvPr id="14355" name="Picture 19" descr="http://sig.graphicsfactory.com/Spinning_Ring/r.gif"/>
          <p:cNvPicPr>
            <a:picLocks noChangeAspect="1" noChangeArrowheads="1" noCrop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5436096" y="6093296"/>
            <a:ext cx="457200" cy="457201"/>
          </a:xfrm>
          <a:prstGeom prst="rect">
            <a:avLst/>
          </a:prstGeom>
          <a:noFill/>
        </p:spPr>
      </p:pic>
      <p:pic>
        <p:nvPicPr>
          <p:cNvPr id="14356" name="Picture 20" descr="http://sig.graphicsfactory.com/Spinning_Ring/a.gif"/>
          <p:cNvPicPr>
            <a:picLocks noChangeAspect="1" noChangeArrowheads="1" noCrop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68144" y="6093296"/>
            <a:ext cx="457200" cy="457201"/>
          </a:xfrm>
          <a:prstGeom prst="rect">
            <a:avLst/>
          </a:prstGeom>
          <a:noFill/>
        </p:spPr>
      </p:pic>
      <p:pic>
        <p:nvPicPr>
          <p:cNvPr id="14357" name="Picture 21" descr="http://sig.graphicsfactory.com/Spinning_Ring/l.gif"/>
          <p:cNvPicPr>
            <a:picLocks noChangeAspect="1" noChangeArrowheads="1" noCrop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00192" y="6093296"/>
            <a:ext cx="457200" cy="457201"/>
          </a:xfrm>
          <a:prstGeom prst="rect">
            <a:avLst/>
          </a:prstGeom>
          <a:noFill/>
        </p:spPr>
      </p:pic>
      <p:pic>
        <p:nvPicPr>
          <p:cNvPr id="14358" name="Picture 22" descr="http://sig.graphicsfactory.com/Spinning_Ring/d.gif"/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732240" y="6093296"/>
            <a:ext cx="457200" cy="457201"/>
          </a:xfrm>
          <a:prstGeom prst="rect">
            <a:avLst/>
          </a:prstGeom>
          <a:noFill/>
        </p:spPr>
      </p:pic>
      <p:pic>
        <p:nvPicPr>
          <p:cNvPr id="14359" name="Picture 23" descr="http://sig.graphicsfactory.com/Spinning_Ring/o.gif"/>
          <p:cNvPicPr>
            <a:picLocks noChangeAspect="1" noChangeArrowheads="1" noCrop="1"/>
          </p:cNvPicPr>
          <p:nvPr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7164288" y="6093296"/>
            <a:ext cx="457200" cy="457201"/>
          </a:xfrm>
          <a:prstGeom prst="rect">
            <a:avLst/>
          </a:prstGeom>
          <a:noFill/>
        </p:spPr>
      </p:pic>
      <p:pic>
        <p:nvPicPr>
          <p:cNvPr id="14361" name="Picture 25" descr="http://sig.graphicsfactory.com/Liquid_Letters/e.gif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7452320" y="764704"/>
            <a:ext cx="817240" cy="817240"/>
          </a:xfrm>
          <a:prstGeom prst="rect">
            <a:avLst/>
          </a:prstGeom>
          <a:noFill/>
        </p:spPr>
      </p:pic>
      <p:sp>
        <p:nvSpPr>
          <p:cNvPr id="14377" name="AutoShape 41" descr="data:image/jpeg;base64,/9j/4AAQSkZJRgABAQAAAQABAAD/2wBDAAkGBwgHBgkIBwgKCgkLDRYPDQwMDRsUFRAWIB0iIiAdHx8kKDQsJCYxJx8fLT0tMTU3Ojo6Iys/RD84QzQ5Ojf/2wBDAQoKCg0MDRoPDxo3JR8lNzc3Nzc3Nzc3Nzc3Nzc3Nzc3Nzc3Nzc3Nzc3Nzc3Nzc3Nzc3Nzc3Nzc3Nzc3Nzc3Nzf/wAARCACQALQDASIAAhEBAxEB/8QAHAAAAgMBAQEBAAAAAAAAAAAAAAUEBgcBAwII/8QARBAAAgEDAwIDBQUFBAcJAAAAAQIDAAQRBRIhMUEGE1EUImFxgQcyQpGhI1JigrEVJDPBQ1NyosLR8AgWJTQ2krLh8f/EABsBAAIDAQEBAAAAAAAAAAAAAAABAwQFAgYH/8QALhEAAgICAQMCBAUFAQAAAAAAAAECAwQRIQUxQRJREyJx8AYUkaHRIyQyYbGB/9oADAMBAAIRAxEAPwDcaKKKACiiigAooooAKKK5QAE4qDqWqWunhfaJD5kn+HCilpJPXCjnjIyeg74ry1zU2sYEjgUPeXBKW6MOM92b+EdT9B1IpLb2wiZ5pJDNcy4Ms7fef/kPQDgVDbaoEtVTs+hJl1bVbgZtre3s1yMe0ZlcjvlVIA7fiNeTz6uzbxqgX+FbVMfrz+tffyoqo75vyXFRBeATVtWtmLXENvew7icQAxSqMdgzFWPXutPNO1C21GATWshZc4ZWUqyN6Mp5B+BpH8DUAy39vqbXFrajeqZ8xZBtuFGP2bgjhjklSM4weQDgy1XvepEVuOktxLqOa7UbTr2DULKK7tX3QyruUkYI9QR2IOQR2IIqTVwphRRRQAUUUUAFFFFABRRRQAUUUUAFFFFABXMj1rtUrxB4u1PSNUa0bSY44C+2CeWViLj3QTjauF7jBOeM46UAXWuUq8N6ymt2D3CxGGSOQxSxltwVwAeDgZGCCD8e1NqAKncSm71y+mPKW5W2i5BHADOR6ZLAH/YFetQ7BtwuHIwWu7gn44lcf0AqZWXa9zZqVLUEcqPaWa27zSb3kllcszucnGeFHoAMAAemepNSCcUu1uC5ubWNbNYndJ0dopXZVlQHDKSvIOCSPiBSit8HT9xl+tLr/VI7K9t7Z42JmRnL5ACqpUH5n3wcegY9sH0T22DT7dVWO6ukVFl3ybN3HvMDg8/1+FdS1NxDA+pwW8lxG/mLtTIibJxtJ5yAcZ4z8OlCST5E9vsTNCla01eWz6W92rTxDoFlBG8fXIb5hj3qzVTLyQwT2VyoGYbuI5LEAKzeWx+OFdvyFXOr9EvVAo5EPTMDXaKBUxAFFFFABRRRQAUUUUAFFFFABRUO7uZoHxHYXFyu3JaEx8fDDMDSfU/FthZqY40lkv8AAJtWUoyZ7vnovXnnODjOKAHd/e2+n27XN5MkMK4y7nueAPn8O9Zr4h1N9d1KO4KvFaQKUgjfIJJPLsM4yQAAOoGfUiomt6jqF9KLydParncFihU7Y4gTgkZzjAJyeSflgA7H4dcU0jlssngfV7OwhbT7oG3nuLhnWQnMchPCjP4TtVRg4yemavPUVj+Y5ldA0cgIwy5DDHxprD4p1uzskt0e12xEgT3CtK7pjIBAK4I6Zy2QOeTTcQTHMB8u91G3fgw3bnAHZ8SA/wC/XrBcQ3CloJUkUMVJRsgEdRSHT9cfWGe+laByEjS4kt1Kp5blvKkwScYYOp5PUHjHDDSYLu0ijtriaKSGCMRx7I9pYDGGbsCAO3BOTx0rLvh6Zs1KJ+qC0MjXzmu54oqJMnBSpJAIyOCPSvsioNxYyNd+12l0beYoEcFA6SAdMrxyMnBBH1r2s7d4A5lneeVzlnIAHToAOAP+fWnwc75I+tqW0udV5dtqoB+8WAH61eKqHlC/1Kzs1BZUkW6mIJG1UIK5PqXC4HcBvSrdV7GTUOShktOZ2gUUVYK4UUUUAFFFFABRRRQAUUUUAQbxLtTJLFeRxxKudjwbgMDnncKxuG7udX1J9Qu5XW8kPmt+yKq8LfdUA8jaMcZOCO4POr+Nv/Rmve9s/wDDrj3v3f2bc1md8zJYTGNipVOCOo7E/SmhMQW2oag2rTIN8h9qePy9h2eWHIHPQe7znPXr6VH8RPIdQnivEMyqoeGLqpXtgHjdnP8A+GrWcW8CxwRrtVQscedoI7D8qrmo2dxqMqSx3JJRSpiniCuuT04wOxAPQnjNTYzVU9y5OM1u+tKEdNJLjz9RbFGXeMWkIW7P+FsADK2OuccAd60/who41bUjNdoJLOzxu3D3ZpsDA68hRyQeMlfSqvomnRyyRWejYe7usjzpQSRjqWHGAvdeOeOprX7SHTvD+kRQmaK3tYFwZZnCjJPLMT3JOSfU13k3q2XC7EGLjumOm9tn3b6Pp1s928FpChuz/eMLxJ14I9OTx8T60gvtIvdMk3afE13Y/wCqDftoeegzw69e4YY/FnhzY+I9Ev5/Is9Vs5pj0jWYbm+Q7/So3ii+lhSCxtZDHNdbsyL1SNcbiPjyqj03Z7VnZEq41uVnZcl+qU1JegQw6tZSymAXCLcKcNBIdkinGcFGwRxg9Km+YKVSaVaNC8TW0bo+S4dA28nqTnqTnvVRuNZv/DmozadH5MlsMPD5quX2sOBu3YOMEYx0HfrWDi5leS3GHGvc2VXN6XdmieYKWT63Zi7Wxt7i3lvXOFjMwVVOPxt+EfQnrgGqFda3qOozCJ0sT55WNVaMkZJwM72K9/SvLwtA2p+KGWdkYwM1w5KKA5A2bQAMHqDkcYx1zVyUoVwc5c65O7MayHEuHrjybhoumLYQu7y+dczNuml7E9gB2UDoPmepJplVI09ptHYPpijyMkyWYICNk5yvZW6+gOTnrkWzTdQg1G2FxbsSpOGVuGRh1Vh2I9KtYOfTlQ/p8NeDEuqlW/mJlFFFXyIKKKKACiiigAooooAKKKKAPC/tYr6xuLS4QPDPE0UisMhlYEEH6GsTvbK5inurW58kzGL2a6jnUr0BGQR+Egk45ByORWzazfjTNKu74oX9niaTYPxEDgfnWQazLPqesyzazN75iRbd1/ZgHLF1Ujkfh4JJrh2xjJQfdnarlKLmuyIzm6e3W2uVt5DtANwr7SSPxbMcHv1+tfF9Iz3C+zQyTzEgLFGuWkDe6wHoBhWz0G3k15yREMUgu5pXH+ii2MfqSOPmSKbeCre507xNaTJK5murjY67i/7MocoT3A27h0wfnyrL4Qko75Y68eyyLnrhF68F+FzoMU17fypJqNwo88p/hxD91f0y3GSM4HAFNvdSk1u5/tGcSSiZwLOEj/DQnCKqkDDNwTnnLEZwBjT9aVm0W/WLJc20gUDqTtOKzLw9LEupaLM0gjiE6DLHAO5Sqj6sVqVETPjWNPmsZYbbU7Zo2n5hJG5WI5IyM4I+OPhTPw3cX94s0moSeb7ORbW0rHLsgG4knucsF9fcGcmpH2iCWDVYbu5J9mW22QccGQsdy56bm/ZgDqfjUjSrM2OnQQNjzVG6Vh+JycsfzJrz/wCIslV4qrT5k/2Rbw4eqzfsSiAevFRrmyguUdJ4o5FcYdXUEEfEH51KxUKwZ5LvUHkGMTiNOfwhFP05LV4upySc4vWjU9WnoTXHgvSZVYIk0OVIxHM20fyk4+lUaNbjSrk7A8WoWdyOmDGwAOcn73PH8rflsGKqnizQ7iW8t9W0yPzLiLHmw4B8wAEA4PBIz074Hpg7HTepTlN13y2n7/fZk1dmpalyn9/oMYbwXdrDq9lvaORP2sAO7gcHA/fU5GB16emJ8FxJE63ulSx73AJycxzr2DY/Ruo+I4KnwXp1zpuiCG6jaJmkZ1iYglF4AzjjJxn6+tSJw2mzGRc+xytlx2hcnr/sknn0PwJxDGfwshqmXMXw/de333IJ1xe4vlF00vXLS+byi3kXeMm3lOG+a/vDkcj9OlNARjNZneTTXCSRWlit5NCNxDEBUPUcn8WOgHwyRnNXDwbPNc6BBLLI8mZJRG0hbfsDsFDbucgYBzz617HAy7MiH9SOn/0y8ihVPh7HtFKtZ1210lF80NNKcnyoiu7AGSeSOAPz7UyidZI1dG3KwBBHcVf2Vj7ooopgFFFFABRRRQAh8bziHwxfpgF7mM20eVJG6T3ATjsM5+lZqpvI1WN1gul6F2YoxA9Rggn8qn/9oLV5dO0rRI4GKyNf+eCDgERr0Pwy4/Ks7v8A7RkayA0+0dbph7zTY2J8sdf+vlUVtFVq1NEtV9lT3Bl0d7xgUiighH72S5/9uB/WoUupf917mDX5t8z2sq7s43MjHayjsOCTgY5Az0zSvwDHPDYGa93tc6iz3O9jnKjaBn4ndn5U18R6JHrttFbTTyRRJJvby8ZbjGOfnRVjVVcwXIW5VtvE5cG3W08V3bRz27rJDKgZGXoykcfpWRXFgdKvrnSAzxtauPZ2OchOsTjnnHHPqpqw/Z1qcelFPD0rbbc5NiXcnB5LR5PPTLD4bh2FOfHGgSalbpf2KE31sD7i/wCmj6lPnnkfUdzUy4IWRLjW016ysIYPdfeJryMgjy2jPCnp1fBHYqpPQ16fGqbp169vL7ZbKZAyhZouhkUdMZ6MMnHzwfUWPT9YsNQRGtbhSWGfLkyjjk9VOD1B/KvFfiKjId6sa+TXDNLDlD068k4nioWlNuW5J6+0yj8mI/yqW2QcHil+mOBPexAYCXLf7yq//FWHXF/Cn/4XdcoaVyjNdGc4FVUgIOsapa6PYveXzlYlIUKOWdj0VR3JpFo+oa54gmkeC1sLfTQxRnnRpC/YqMMNx9eMDpyc1WPFl8+uaqPJkxbRTxxQNnAUbwGk/PP0A9TWnWXs1oItOtl2LFF7i4wNoOK9vi9GqxceM747nNb+i/kza8l5NsvQ9Ri9fViYvL4U0yWW8QXVqjsyvAhDhmPuqwJOcsdu7PcZ4yaV+Gr/AF/WdZmnhvzY2Ab+9xWyrtZscKCQW34KkuCOAOORi5X9ol/Yz2kozHPG0bD5jFIfBV1aHQYLe3cNLb/s7oHhhNn3yR8WyR8K1a7Y11SaXze/sOdTnZFN8Lx7jo6dYNbvA9nbvDID5ivGGEmepbP3ifU5zUSDVpNHvWWS/uJLOGdIvKdQ+xCgLDpuwow24k9SOeKkaRcPLYRGZ90yZjlPq6kqx/MVA8RwpGvtphjeFl8m8/ZrvaHk4DEjA3bQc54JPGM1HVY1LuSW1px7GiCu0n8JSXMnhvTWvmVrjyFDujEh8cbgfQ9frTitIzgooooAKh6pqNrpVq11ezeXEvHAJLH0AHJPwFTKoH2jMzanYxs52rbyMq44zuUE/MDA+poEyrfaDe6b45utOs5bO/tkhWfZLKY1yx2Y2hXYnhScEDrVPbwbo2hQS6lqVxLcxQLuET4VWPYY7knAxUnxFZveabe3MRYTW/8A5Z0+8ChyxUjnk8fy1RY5dZ8TXcFm9xNdMT7odvdT1Y/Id6YjVdGvBqXk3oj8tWs42CdQhYnIB+SipyysdQeHkKsKv04yWYf8NRNBtltbV4VffHEVhjOOSERVOfjkMfrXw7G4vriBHZd86xSMp5VEjDkD0zvA+pxTEVTxpqOo3ms29ppUUsa2k6utz0UzDkEN0GP61vvgzXJNa0sC+8sajbgLcrHwrEjh1/hP9QR2qgoixxiONQqKuAqjgD0x/lX3oc0ehaumqWaOYzH5c0ETHZJGSDlV6bgeQR1yRnnITQ0x94y8OmzuJNZ05G8lzuvIRk7T/rF9P4h0/F+9lDYzwW0xN0iSWUzAyq6hljboJBnoOzH0wexrUZ7yBtLkvY5A0HkGUSA8Fduc5+VZOtimnv7DgmDyEkjDnPBBBXrkgEH5BgO1cS1L5H5JItxfrXgtuh+HrG8bUN8c0UCskMSxSvGoIXczKFYDkvj+WleiIYLcQyA+dEzRTMxJLSIdrEk9SSvX5U/+zp0GgvbIzs9tcyI5diSc4ccnr7rLULXLf2HX5W6RXqiZCSfvgBXHw4CnHxasXq+JvF3FcruXsS7dr35PVTkUl8Zap/Zuiusb7bi6PkReoyDub6KCfnj1pqj+lZT4m1D+1vEEt2rboIQYLcZ4Cg8kfMg8+mKw+gdLeZmpS/xjy/4H1PJWPQ35fCPPajReWFGzbtx8PSrRoPiRxe6fa3qu0qloVnHRkIGC+Oh3Kgz0Oex4qqRPkc0w0q6tbW5b2+Nms508qYqxDIMghgQQeD1xz+VfT+rVKzFlNR249td/vR5DpWRKnJSctJ9zWUkBI6dKy7VY7jS9aur+zuGRJbyURSpgZ3e+R1IZcsw5HBXp3q+wadZzxJJuluI2X3S1y8iMp+BYgg/WqT9osvlatYW4MaxLbsY0VhndkZyO3AXH1rx3R+pxvzY0QXD779v3PT9Th/bua7rtr39xz4U1DU5LWW6kjS7S5kL5jYIUce6RtPAGFU9TyWPHFO7k3MltJPdqIYIV80wxPueTb7wBPAAyOg6+uMg0bwMt2NXMqM6WW7y5iG91pSu5QR3O1D8Rle1WjxnqlxYWFulm3ltcyFDKByoCk4HxP9M1U6t+Ypzvy1bWnzvXZexZ6fN5VMfd8cmi6Fb+yaNYW+7cYrdFJznOFFT6yL7MPEvsuqyaVf6ixtZYh5HtExYJKGACBmPVg3Az+HitbU16KuSlFNFPJpdFrrbTa9j6ooorshCqn9o9osmipeoyrc2r4hDHAcv7uw/MlT/KKa614gsdHZIpy8lxINyQRDLEep6ADPGSapHiLxDJr01pEthdW1tb5mJlkT35CNqj3WPQFjzxkj0poTK9cRx2VgA74ihQl2PcDkk/qag6JLHb2PszQRwywgbgoAyh+7nHX0+ampWt75Y0tImUSSkn3um1cE5HpnA+IJpdeQ3LlfdVJnIhyj8MHIB4x1H3hn0I70zkc6OANNgcKAZgZjxjlyWP9ai27kSx3DqF8y7mU45yDuVT9difnTCeVbW0lmx7kUZbpngDP+VQkhA06O2diCsaqSvUN6j680AMz6jiljSmzuRABiCbPl/wv1Kj4EZI+TVKsbr2iE+ZhZkO2RR69iPgRyP+eaj62hFo8q/fhxIo9SvP64I+tMCy+H7+/vPD17osKwLDh41uJnZ2VJATgJgZwWYD3hwMdqja8VGrQRqQxhtMP/Mw2/8AxalGh6tcWVxdrZ28UvmpGPMlkKrHjec7QDu6rxkfOvZYr3ULw2tgTcajcksWbgDgDcxA91QMfoO9V1CTt9T7LsT+uKr9K7vuXb7N7dk0u9uWdmS6vGdAVxtCokZ+Y3ITn41M8b20cun2cpQGSG9iaNiOVJJU4+jEfWueD7TUrCFrK6t3hsbdFS3EzozkjOcFScrjH3sHOaYeI7Ka/wBKkittvnqySxhujFGDYz2zjGe2aV6c6ZKPdpih8s0UXV55ktmtbJlF5OhWNjnEQx99vgOnzIrK1jMI8l4jDJF7jRN1QjjFa5HYyo8zyWV/58jkuWtHJA7KCoIwB0wcdT3NL9V8Hy68Q9vp95b3Q90XLosa4AOA6sQzDPoMjPXrnK6DkWYFjrlVLUu70+/8EvVceGXUpRkvUvBm6Piuz3HlwSP72VUkBepPbHxzVo1P7OfE9k37Cziv0zwbadQendXK/oTSS+8Na/aQe03mkXUFtC6tNLJtCooYc9f6V7azKqdUtPwzzVODa74KS8r/AKaXZana31k7afdQNIEIGGHuPj8Q7HPY1lRU3qTJEBLNJlpZHIOH7lmH4s88enbivRoY5CPMjV8dMqDXwRN7MLZIwgDlpGJwJBnOBjkds/LHIrwuFh14spOL78n0PLxsyitQxYqTn8u2tqK8sf6rqGjy+FNDsNMkWKeC5kaeHzsyGXacyBhjIPOCAMcDAxik+oXNxepGmoXk8sQlDFpZT7nBGR6HnGfia8GiMxjE0UYVDkAHdk4xjpx1rksgtPell/YE4y5+6fme3/Xertk1ZNSfctVdLVOM6m+Na9WuVtd9f6PW4u0Yez2mIrYLgyomVPwXjHzP/wB1e9F+0/UYQianYx3MIOGmiJjkK/vbDkE/DI/yqjKwIyp49R0oZlVC7EAAZJPSmrpp/KcYn4ewcehQb35cvLZ+iNOv7fUrGC9spRJbzoHRgMZHy7HsR2oqq/ZHI0vgyNnDL/ep9ob08w0VoreuTyliUZtRe0KvtF0e4/tiHUV86S1nj2TLGjEh0+6CR0UgsfmOvODWbK9jFgtxI8UUBQOoXASNMevT69K2/A9KWL4d0ZLv2pdNthPv8wN5Y4f97HTPxppnGjHrgzw3c8lxEIt0UbRPPnAjbIX3PvFmYN7vBIC/CpMNkfNilmmMjKS6qIwgyRjp16E/nWj+K/DI1iSC8tPLS/t8hWkJCyKQeDj0zwcEjJHc1UF8La3ZzsJNO9pmlJPnW8qlQOy5YqQB06fHvT2LRAexk1N47GLzBvDSSNCRuCRjecZ45IVf5qV2cLXQRnubokoCZI41jiJ/hBBb61p3hTw7Pp8j3upCP2l0MaRJ7wjQnJycck4Gcccd+tVbXvBN1Z3srWFlLfWLsGijDqfJGPubSRwDkg8nnHYUthoRLp0kFwk8F1Kzr7rLIF99SRwcAdOSPj8zUi9UeS5YgKFJY9sd6bw+F/EU0XmLZwRA9EnuNr/koYfrmmekeCLuS4ik12aAQxvvNtbMzCTB4DMQPd7kAc9M4yC9hog6F9nl01hFJeailvJOiPKsEW5gdoGNzHBOABnb26Vd9D0Cw0SJ1soz5kmPNnc7pJMZxk+gycAcDJwOaaYorkegrhFdooGcxxRiu0UAcxULWrRr/R76zQxhri3eJfMXcuWUgZHcc9KnUEZ60AfnK50XX9Of2e6066eRBjc0TEcd96gqf0qDHeAsVdRlThyjbwp+IHI+or9NYHpULUtH03VIwmo2UFwF+6ZEBK/I9R9K5lVTPvHX0L1PVc+n/Gza9mt/utM/OntttwPPiyeg3ipmi6TN4m1i0sIImMJkSWUklCI1YFm9RgZAz+IjtWtSfZr4fabentsa5zsW5JH65P61YdE0PTdEtjDptqsKscu3JZz/ABMeT9aK6Ka36ltv/ZLl9ZzMqHw2lGPnW23/AAUK8+yK2Ls+n6rIhY9Jogf1Qr/Svix+yNPPRtS1PzIkYHbFGdx+GXY4+YGflWo4HpRgVN8SX2jK9C7c/q9foRrKztrC0itLSJIYIVCpGowFFFSsUVGdco//2Q=="/>
          <p:cNvSpPr>
            <a:spLocks noChangeAspect="1" noChangeArrowheads="1"/>
          </p:cNvSpPr>
          <p:nvPr/>
        </p:nvSpPr>
        <p:spPr bwMode="auto">
          <a:xfrm>
            <a:off x="1187624" y="-243408"/>
            <a:ext cx="2390775" cy="1914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5122" name="Picture 2" descr="http://t1.gstatic.com/images?q=tbn:ANd9GcQfcUQigjBCgGCGuQ5PW2i7LhwFBOVwUNWY2x3zeNnUUp4CuTeNpw">
            <a:hlinkClick r:id="rId20" action="ppaction://hlinksldjump"/>
          </p:cNvPr>
          <p:cNvPicPr>
            <a:picLocks noChangeAspect="1" noChangeArrowheads="1"/>
          </p:cNvPicPr>
          <p:nvPr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2555776" y="1700808"/>
            <a:ext cx="3816424" cy="2858638"/>
          </a:xfrm>
          <a:prstGeom prst="rect">
            <a:avLst/>
          </a:prstGeom>
          <a:ln>
            <a:noFill/>
          </a:ln>
          <a:effectLst>
            <a:reflection blurRad="6350" stA="52000" endA="300" endPos="35000" dir="5400000" sy="-100000" algn="bl" rotWithShape="0"/>
            <a:softEdge rad="112500"/>
          </a:effectLst>
        </p:spPr>
      </p:pic>
      <p:pic>
        <p:nvPicPr>
          <p:cNvPr id="5124" name="Picture 4" descr="http://sig.graphicsfactory.com/Burst/e.gif">
            <a:hlinkClick r:id="rId10"/>
          </p:cNvPr>
          <p:cNvPicPr>
            <a:picLocks noChangeAspect="1" noChangeArrowheads="1" noCrop="1"/>
          </p:cNvPicPr>
          <p:nvPr/>
        </p:nvPicPr>
        <p:blipFill>
          <a:blip r:embed="rId22" cstate="print"/>
          <a:srcRect/>
          <a:stretch>
            <a:fillRect/>
          </a:stretch>
        </p:blipFill>
        <p:spPr bwMode="auto">
          <a:xfrm>
            <a:off x="-4233863" y="-120650"/>
            <a:ext cx="457200" cy="457200"/>
          </a:xfrm>
          <a:prstGeom prst="rect">
            <a:avLst/>
          </a:prstGeom>
          <a:noFill/>
        </p:spPr>
      </p:pic>
      <p:sp>
        <p:nvSpPr>
          <p:cNvPr id="5134" name="AutoShape 14" descr="http://t2.gstatic.com/images?q=tbn:ANd9GcTSGhW2ylKCROc4I5iXH3Wb8m8rg17Hn-La75sXu4Z1QQIxHRkA"/>
          <p:cNvSpPr>
            <a:spLocks noChangeAspect="1" noChangeArrowheads="1"/>
          </p:cNvSpPr>
          <p:nvPr/>
        </p:nvSpPr>
        <p:spPr bwMode="auto">
          <a:xfrm>
            <a:off x="63500" y="-136525"/>
            <a:ext cx="2466975" cy="1847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31" name="30 Botón de acción: Comienzo">
            <a:hlinkClick r:id="" action="ppaction://hlinkshowjump?jump=nextslide" highlightClick="1"/>
          </p:cNvPr>
          <p:cNvSpPr/>
          <p:nvPr/>
        </p:nvSpPr>
        <p:spPr>
          <a:xfrm>
            <a:off x="3275856" y="4797152"/>
            <a:ext cx="1042416" cy="1042416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32" name="31 Botón de acción: Final">
            <a:hlinkClick r:id="" action="ppaction://hlinkshowjump?jump=lastslide" highlightClick="1"/>
          </p:cNvPr>
          <p:cNvSpPr/>
          <p:nvPr/>
        </p:nvSpPr>
        <p:spPr>
          <a:xfrm>
            <a:off x="4644008" y="4797152"/>
            <a:ext cx="1042416" cy="1042416"/>
          </a:xfrm>
          <a:prstGeom prst="actionButtonE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fade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encrypted-tbn3.google.com/images?q=tbn:ANd9GcQsq__FL_Xl3hi8SxrE1FUqwgtmQSiWff3pOG219q6QshcrE4o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476672"/>
            <a:ext cx="5743525" cy="57435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547664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5536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wheel spokes="8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900" dirty="0" smtClean="0"/>
              <a:t>.</a:t>
            </a:r>
            <a:r>
              <a:rPr lang="es-CO" dirty="0" smtClean="0"/>
              <a:t/>
            </a:r>
            <a:br>
              <a:rPr lang="es-CO" dirty="0" smtClean="0"/>
            </a:b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s-CO" dirty="0" smtClean="0"/>
              <a:t>    </a:t>
            </a:r>
            <a:r>
              <a:rPr lang="es-CO" sz="2400" dirty="0" smtClean="0">
                <a:latin typeface="Comic Sans MS" pitchFamily="66" charset="0"/>
              </a:rPr>
              <a:t>Siguieron caminando y encontraron una pequeña montaña ala cual subieron y </a:t>
            </a:r>
            <a:r>
              <a:rPr lang="es-CO" sz="2400" dirty="0" smtClean="0">
                <a:latin typeface="Comic Sans MS" pitchFamily="66" charset="0"/>
              </a:rPr>
              <a:t>Dany le </a:t>
            </a:r>
            <a:r>
              <a:rPr lang="es-CO" sz="2400" dirty="0" smtClean="0">
                <a:latin typeface="Comic Sans MS" pitchFamily="66" charset="0"/>
              </a:rPr>
              <a:t>dijo a sus </a:t>
            </a:r>
            <a:r>
              <a:rPr lang="es-CO" sz="2400" dirty="0" smtClean="0">
                <a:latin typeface="Comic Sans MS" pitchFamily="66" charset="0"/>
              </a:rPr>
              <a:t>amigos:  </a:t>
            </a:r>
            <a:r>
              <a:rPr lang="es-CO" sz="2400" dirty="0" smtClean="0">
                <a:latin typeface="Comic Sans MS" pitchFamily="66" charset="0"/>
              </a:rPr>
              <a:t>–miren allá en aquella </a:t>
            </a:r>
            <a:r>
              <a:rPr lang="es-CO" sz="2400" dirty="0" smtClean="0">
                <a:latin typeface="Comic Sans MS" pitchFamily="66" charset="0"/>
              </a:rPr>
              <a:t>montaña, miren el </a:t>
            </a:r>
            <a:r>
              <a:rPr lang="es-CO" sz="2400" dirty="0" smtClean="0">
                <a:latin typeface="Comic Sans MS" pitchFamily="66" charset="0"/>
              </a:rPr>
              <a:t>castillo- todos muy entusiasmados al ver que estaban mas cerca del  </a:t>
            </a: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Bajaron de la montaña </a:t>
            </a:r>
            <a:r>
              <a:rPr lang="es-CO" sz="2400" dirty="0" smtClean="0">
                <a:latin typeface="Comic Sans MS" pitchFamily="66" charset="0"/>
              </a:rPr>
              <a:t>y continuaron caminando, ellos </a:t>
            </a:r>
            <a:r>
              <a:rPr lang="es-CO" sz="2400" dirty="0" smtClean="0">
                <a:latin typeface="Comic Sans MS" pitchFamily="66" charset="0"/>
              </a:rPr>
              <a:t>querían saber quienes habitaban el gran </a:t>
            </a:r>
            <a:r>
              <a:rPr lang="es-CO" sz="2400" dirty="0" smtClean="0">
                <a:latin typeface="Comic Sans MS" pitchFamily="66" charset="0"/>
              </a:rPr>
              <a:t>castillo. </a:t>
            </a:r>
          </a:p>
          <a:p>
            <a:pPr>
              <a:buNone/>
            </a:pPr>
            <a:endParaRPr lang="es-CO" dirty="0"/>
          </a:p>
        </p:txBody>
      </p:sp>
      <p:pic>
        <p:nvPicPr>
          <p:cNvPr id="8" name="Picture 12" descr="http://sig.graphicsfactory.com/Birthday/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996952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13" descr="http://sig.graphicsfactory.com/Birthday/s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59832" y="2996952"/>
            <a:ext cx="457200" cy="457200"/>
          </a:xfrm>
          <a:prstGeom prst="rect">
            <a:avLst/>
          </a:prstGeom>
          <a:noFill/>
        </p:spPr>
      </p:pic>
      <p:pic>
        <p:nvPicPr>
          <p:cNvPr id="10" name="Picture 14" descr="http://sig.graphicsfactory.com/Birthday/t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1880" y="2996952"/>
            <a:ext cx="457200" cy="457200"/>
          </a:xfrm>
          <a:prstGeom prst="rect">
            <a:avLst/>
          </a:prstGeom>
          <a:noFill/>
        </p:spPr>
      </p:pic>
      <p:pic>
        <p:nvPicPr>
          <p:cNvPr id="11" name="Picture 15" descr="http://sig.graphicsfactory.com/Birthday/i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23928" y="2996952"/>
            <a:ext cx="457200" cy="457200"/>
          </a:xfrm>
          <a:prstGeom prst="rect">
            <a:avLst/>
          </a:prstGeom>
          <a:noFill/>
        </p:spPr>
      </p:pic>
      <p:pic>
        <p:nvPicPr>
          <p:cNvPr id="12" name="Picture 16" descr="http://sig.graphicsfactory.com/Birthday/l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88024" y="2996952"/>
            <a:ext cx="457200" cy="457200"/>
          </a:xfrm>
          <a:prstGeom prst="rect">
            <a:avLst/>
          </a:prstGeom>
          <a:noFill/>
        </p:spPr>
      </p:pic>
      <p:pic>
        <p:nvPicPr>
          <p:cNvPr id="13" name="Picture 17" descr="http://sig.graphicsfactory.com/Birthday/l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5976" y="2996952"/>
            <a:ext cx="457200" cy="457200"/>
          </a:xfrm>
          <a:prstGeom prst="rect">
            <a:avLst/>
          </a:prstGeom>
          <a:noFill/>
        </p:spPr>
      </p:pic>
      <p:pic>
        <p:nvPicPr>
          <p:cNvPr id="14" name="Picture 18" descr="http://sig.graphicsfactory.com/Birthday/o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220072" y="2996952"/>
            <a:ext cx="457200" cy="457200"/>
          </a:xfrm>
          <a:prstGeom prst="rect">
            <a:avLst/>
          </a:prstGeom>
          <a:noFill/>
        </p:spPr>
      </p:pic>
      <p:pic>
        <p:nvPicPr>
          <p:cNvPr id="15" name="Picture 11" descr="http://sig.graphicsfactory.com/Birthday/c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195736" y="2996952"/>
            <a:ext cx="457200" cy="457200"/>
          </a:xfrm>
          <a:prstGeom prst="rect">
            <a:avLst/>
          </a:prstGeom>
          <a:noFill/>
        </p:spPr>
      </p:pic>
      <p:sp>
        <p:nvSpPr>
          <p:cNvPr id="16" name="1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547664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7" name="1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5536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zoom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363272" cy="1426170"/>
          </a:xfrm>
        </p:spPr>
        <p:txBody>
          <a:bodyPr>
            <a:normAutofit/>
          </a:bodyPr>
          <a:lstStyle/>
          <a:p>
            <a:r>
              <a:rPr lang="es-CO" dirty="0" smtClean="0"/>
              <a:t>.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  </a:t>
            </a:r>
            <a:endParaRPr lang="es-CO" dirty="0"/>
          </a:p>
        </p:txBody>
      </p:sp>
      <p:pic>
        <p:nvPicPr>
          <p:cNvPr id="3074" name="Picture 2" descr="https://encrypted-tbn2.google.com/images?q=tbn:ANd9GcRmJ0DIKOCXKVaudpRTgbvgstY2G8qMCCRXVkUbf430hqqQj4-yH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980728"/>
            <a:ext cx="6729404" cy="50405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547664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5536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strips dir="r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800" dirty="0" smtClean="0"/>
              <a:t>.</a:t>
            </a:r>
            <a:endParaRPr lang="es-CO" sz="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476672"/>
            <a:ext cx="8229600" cy="46805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CO" sz="2600" dirty="0" smtClean="0">
                <a:latin typeface="Comic Sans MS" pitchFamily="66" charset="0"/>
              </a:rPr>
              <a:t>	Entraron al </a:t>
            </a:r>
            <a:r>
              <a:rPr lang="es-CO" sz="2600" dirty="0" smtClean="0">
                <a:latin typeface="Comic Sans MS" pitchFamily="66" charset="0"/>
              </a:rPr>
              <a:t>castillo </a:t>
            </a:r>
            <a:r>
              <a:rPr lang="es-CO" sz="2600" dirty="0" smtClean="0">
                <a:latin typeface="Comic Sans MS" pitchFamily="66" charset="0"/>
              </a:rPr>
              <a:t>y </a:t>
            </a:r>
            <a:r>
              <a:rPr lang="es-CO" sz="2600" dirty="0" smtClean="0">
                <a:latin typeface="Comic Sans MS" pitchFamily="66" charset="0"/>
              </a:rPr>
              <a:t>en un gran trono estaban sentados </a:t>
            </a:r>
            <a:r>
              <a:rPr lang="es-CO" sz="2600" dirty="0" smtClean="0">
                <a:latin typeface="Comic Sans MS" pitchFamily="66" charset="0"/>
              </a:rPr>
              <a:t> el rey  </a:t>
            </a:r>
            <a:r>
              <a:rPr lang="es-CO" sz="2600" dirty="0" smtClean="0">
                <a:latin typeface="Comic Sans MS" pitchFamily="66" charset="0"/>
              </a:rPr>
              <a:t>y la </a:t>
            </a:r>
            <a:r>
              <a:rPr lang="es-CO" sz="2600" dirty="0" smtClean="0">
                <a:latin typeface="Comic Sans MS" pitchFamily="66" charset="0"/>
              </a:rPr>
              <a:t>reina  </a:t>
            </a:r>
            <a:r>
              <a:rPr lang="es-CO" sz="2600" dirty="0" smtClean="0">
                <a:latin typeface="Comic Sans MS" pitchFamily="66" charset="0"/>
              </a:rPr>
              <a:t>hablaron con ellos y les explicaron que ese maravilloso mundo desde el puente hasta el castillo solo se le mastaba a aquellos que su amistad era total mente </a:t>
            </a:r>
            <a:r>
              <a:rPr lang="es-CO" sz="2600" dirty="0" smtClean="0">
                <a:latin typeface="Comic Sans MS" pitchFamily="66" charset="0"/>
              </a:rPr>
              <a:t>sincera.</a:t>
            </a:r>
          </a:p>
          <a:p>
            <a:pPr>
              <a:buNone/>
            </a:pPr>
            <a:endParaRPr lang="es-CO" sz="26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600" dirty="0" smtClean="0">
                <a:latin typeface="Comic Sans MS" pitchFamily="66" charset="0"/>
              </a:rPr>
              <a:t>	En </a:t>
            </a:r>
            <a:r>
              <a:rPr lang="es-CO" sz="2600" dirty="0" smtClean="0">
                <a:latin typeface="Comic Sans MS" pitchFamily="66" charset="0"/>
              </a:rPr>
              <a:t>el castillo </a:t>
            </a:r>
            <a:r>
              <a:rPr lang="es-CO" sz="2600" dirty="0" smtClean="0">
                <a:latin typeface="Comic Sans MS" pitchFamily="66" charset="0"/>
              </a:rPr>
              <a:t>jugaron, comieron </a:t>
            </a:r>
            <a:r>
              <a:rPr lang="es-CO" sz="2600" dirty="0" smtClean="0">
                <a:latin typeface="Comic Sans MS" pitchFamily="66" charset="0"/>
              </a:rPr>
              <a:t>golosinas durmieron y nadaron en el mar que </a:t>
            </a:r>
            <a:r>
              <a:rPr lang="es-CO" sz="2600" dirty="0" smtClean="0">
                <a:latin typeface="Comic Sans MS" pitchFamily="66" charset="0"/>
              </a:rPr>
              <a:t>había </a:t>
            </a:r>
            <a:r>
              <a:rPr lang="es-CO" sz="2600" dirty="0" smtClean="0">
                <a:latin typeface="Comic Sans MS" pitchFamily="66" charset="0"/>
              </a:rPr>
              <a:t>detrás del castillo era como </a:t>
            </a:r>
            <a:r>
              <a:rPr lang="es-CO" sz="2600" dirty="0" smtClean="0">
                <a:latin typeface="Comic Sans MS" pitchFamily="66" charset="0"/>
              </a:rPr>
              <a:t>esas vacaciones que tanto habían soñado </a:t>
            </a:r>
            <a:r>
              <a:rPr lang="es-CO" sz="2600" dirty="0" smtClean="0">
                <a:latin typeface="Comic Sans MS" pitchFamily="66" charset="0"/>
              </a:rPr>
              <a:t>en la </a:t>
            </a:r>
          </a:p>
          <a:p>
            <a:pPr>
              <a:buNone/>
            </a:pPr>
            <a:r>
              <a:rPr lang="es-CO" sz="3800" dirty="0" smtClean="0">
                <a:latin typeface="Comic Sans MS" pitchFamily="66" charset="0"/>
              </a:rPr>
              <a:t>                       </a:t>
            </a:r>
          </a:p>
          <a:p>
            <a:pPr>
              <a:buNone/>
            </a:pPr>
            <a:r>
              <a:rPr lang="es-CO" sz="3800" dirty="0" smtClean="0">
                <a:latin typeface="Comic Sans MS" pitchFamily="66" charset="0"/>
              </a:rPr>
              <a:t>     </a:t>
            </a:r>
            <a:endParaRPr lang="es-CO" sz="2800" dirty="0" smtClean="0">
              <a:latin typeface="Comic Sans MS" pitchFamily="66" charset="0"/>
            </a:endParaRPr>
          </a:p>
          <a:p>
            <a:endParaRPr lang="es-CO" dirty="0"/>
          </a:p>
        </p:txBody>
      </p:sp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547664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5536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AutoShape 2" descr="http://sig.graphicsfactory.com/WeightLifting/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83" name="AutoShape 11" descr="http://sig.graphicsfactory.com/WeightLifting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85" name="AutoShape 13" descr="http://sig.graphicsfactory.com/Graduation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87" name="AutoShape 15" descr="http://sig.graphicsfactory.com/Graduation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91" name="AutoShape 19" descr="http://sig.graphicsfactory.com/Graduation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93" name="AutoShape 21" descr="http://sig.graphicsfactory.com/Graduation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95" name="AutoShape 23" descr="http://sig.graphicsfactory.com/Graduation/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97" name="AutoShape 25" descr="http://sig.graphicsfactory.com/Graduation/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099" name="AutoShape 27" descr="http://sig.graphicsfactory.com/Graduation/i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09" name="AutoShape 37" descr="http://sig.graphicsfactory.com/PingPong/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1" name="AutoShape 39" descr="http://sig.graphicsfactory.com/PingPong/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3" name="AutoShape 41" descr="http://sig.graphicsfactory.com/PingPong/o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4" name="AutoShape 42" descr="http://sig.graphicsfactory.com/PingPong/p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5" name="AutoShape 43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6" name="AutoShape 44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7" name="AutoShape 45" descr="http://sig.graphicsfactory.com/PingPong/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8" name="AutoShape 46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19" name="AutoShape 47" descr="http://sig.graphicsfactory.com/PingPong/p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0" name="AutoShape 48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1" name="AutoShape 49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2" name="AutoShape 50" descr="http://sig.graphicsfactory.com/PingPong/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3" name="AutoShape 51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4" name="AutoShape 52" descr="http://sig.graphicsfactory.com/PingPong/p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5" name="AutoShape 53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6" name="AutoShape 54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7" name="AutoShape 55" descr="http://sig.graphicsfactory.com/PingPong/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28" name="AutoShape 56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30" name="AutoShape 58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32" name="AutoShape 60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34" name="AutoShape 62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3136" name="AutoShape 64" descr="http://sig.graphicsfactory.com/Smilie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3138" name="Picture 66" descr="C:\Users\juan y daniel\Downloads\playa.gif"/>
          <p:cNvPicPr>
            <a:picLocks noChangeAspect="1" noChangeArrowheads="1" noCrop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907704" y="3861048"/>
            <a:ext cx="673224" cy="673224"/>
          </a:xfrm>
          <a:prstGeom prst="rect">
            <a:avLst/>
          </a:prstGeom>
          <a:noFill/>
        </p:spPr>
      </p:pic>
      <p:pic>
        <p:nvPicPr>
          <p:cNvPr id="3140" name="Picture 68" descr="C:\Users\juan y daniel\Downloads\p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3861048"/>
            <a:ext cx="673224" cy="673224"/>
          </a:xfrm>
          <a:prstGeom prst="rect">
            <a:avLst/>
          </a:prstGeom>
          <a:noFill/>
        </p:spPr>
      </p:pic>
      <p:pic>
        <p:nvPicPr>
          <p:cNvPr id="3142" name="Picture 70" descr="C:\Users\juan y daniel\Downloads\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3861048"/>
            <a:ext cx="673224" cy="673224"/>
          </a:xfrm>
          <a:prstGeom prst="rect">
            <a:avLst/>
          </a:prstGeom>
          <a:noFill/>
        </p:spPr>
      </p:pic>
      <p:pic>
        <p:nvPicPr>
          <p:cNvPr id="3150" name="Picture 78" descr="C:\Users\juan y daniel\Downloads\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635896" y="3861048"/>
            <a:ext cx="673224" cy="673224"/>
          </a:xfrm>
          <a:prstGeom prst="rect">
            <a:avLst/>
          </a:prstGeom>
          <a:noFill/>
        </p:spPr>
      </p:pic>
      <p:pic>
        <p:nvPicPr>
          <p:cNvPr id="3152" name="Picture 80" descr="C:\Users\juan y daniel\Downloads\y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59832" y="3861048"/>
            <a:ext cx="673224" cy="673224"/>
          </a:xfrm>
          <a:prstGeom prst="rect">
            <a:avLst/>
          </a:prstGeom>
          <a:noFill/>
        </p:spPr>
      </p:pic>
      <p:pic>
        <p:nvPicPr>
          <p:cNvPr id="42" name="41 Imagen" descr="playa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00562" y="3786190"/>
            <a:ext cx="2714644" cy="2667019"/>
          </a:xfrm>
          <a:prstGeom prst="rect">
            <a:avLst/>
          </a:prstGeom>
        </p:spPr>
      </p:pic>
    </p:spTree>
  </p:cSld>
  <p:clrMapOvr>
    <a:masterClrMapping/>
  </p:clrMapOvr>
  <p:transition spd="med">
    <p:comb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sig.graphicsfactory.com/Burst/c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3740150" y="-120650"/>
            <a:ext cx="457200" cy="457200"/>
          </a:xfrm>
          <a:prstGeom prst="rect">
            <a:avLst/>
          </a:prstGeom>
          <a:noFill/>
        </p:spPr>
      </p:pic>
      <p:pic>
        <p:nvPicPr>
          <p:cNvPr id="5122" name="Picture 2" descr="https://encrypted-tbn3.google.com/images?q=tbn:ANd9GcRWNzCCEZ1OBTlc28Dned7k-u9fcsNrUIwcdbHSbKrm85M8vs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692696"/>
            <a:ext cx="4248472" cy="5616624"/>
          </a:xfrm>
          <a:prstGeom prst="rect">
            <a:avLst/>
          </a:prstGeom>
          <a:noFill/>
        </p:spPr>
      </p:pic>
      <p:sp>
        <p:nvSpPr>
          <p:cNvPr id="16" name="15 Rectángulo"/>
          <p:cNvSpPr/>
          <p:nvPr/>
        </p:nvSpPr>
        <p:spPr>
          <a:xfrm>
            <a:off x="5004048" y="404664"/>
            <a:ext cx="352839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Aunque para todos este viaje </a:t>
            </a:r>
            <a:r>
              <a:rPr lang="es-CO" sz="2400" dirty="0" smtClean="0">
                <a:latin typeface="Comic Sans MS" pitchFamily="66" charset="0"/>
              </a:rPr>
              <a:t>había </a:t>
            </a:r>
            <a:r>
              <a:rPr lang="es-CO" sz="2400" dirty="0" smtClean="0">
                <a:latin typeface="Comic Sans MS" pitchFamily="66" charset="0"/>
              </a:rPr>
              <a:t>sido lo mejor que les </a:t>
            </a:r>
            <a:r>
              <a:rPr lang="es-CO" sz="2400" dirty="0" smtClean="0">
                <a:latin typeface="Comic Sans MS" pitchFamily="66" charset="0"/>
              </a:rPr>
              <a:t>había </a:t>
            </a:r>
            <a:r>
              <a:rPr lang="es-CO" sz="2400" dirty="0" smtClean="0">
                <a:latin typeface="Comic Sans MS" pitchFamily="66" charset="0"/>
              </a:rPr>
              <a:t>pasado en la </a:t>
            </a:r>
            <a:r>
              <a:rPr lang="es-CO" sz="2400" dirty="0" smtClean="0">
                <a:latin typeface="Comic Sans MS" pitchFamily="66" charset="0"/>
              </a:rPr>
              <a:t>vida,  </a:t>
            </a:r>
            <a:r>
              <a:rPr lang="es-CO" sz="2400" dirty="0" smtClean="0">
                <a:latin typeface="Comic Sans MS" pitchFamily="66" charset="0"/>
              </a:rPr>
              <a:t>ellos no olvidaban a su familia y querían regresar a </a:t>
            </a:r>
            <a:r>
              <a:rPr lang="es-CO" sz="2400" dirty="0" smtClean="0">
                <a:latin typeface="Comic Sans MS" pitchFamily="66" charset="0"/>
              </a:rPr>
              <a:t>su 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             </a:t>
            </a:r>
            <a:r>
              <a:rPr lang="es-CO" sz="2400" dirty="0" smtClean="0">
                <a:latin typeface="Comic Sans MS" pitchFamily="66" charset="0"/>
              </a:rPr>
              <a:t>luego </a:t>
            </a:r>
            <a:r>
              <a:rPr lang="es-CO" sz="2400" dirty="0" smtClean="0">
                <a:latin typeface="Comic Sans MS" pitchFamily="66" charset="0"/>
              </a:rPr>
              <a:t>de terminar la mejor aventura de su </a:t>
            </a:r>
            <a:r>
              <a:rPr lang="es-CO" sz="2400" dirty="0" smtClean="0">
                <a:latin typeface="Comic Sans MS" pitchFamily="66" charset="0"/>
              </a:rPr>
              <a:t>vida.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Ellos se preguntaban como no se </a:t>
            </a:r>
            <a:r>
              <a:rPr lang="es-CO" sz="2400" dirty="0" smtClean="0">
                <a:latin typeface="Comic Sans MS" pitchFamily="66" charset="0"/>
              </a:rPr>
              <a:t>habían </a:t>
            </a:r>
            <a:r>
              <a:rPr lang="es-CO" sz="2400" dirty="0" smtClean="0">
                <a:latin typeface="Comic Sans MS" pitchFamily="66" charset="0"/>
              </a:rPr>
              <a:t>dado cuenta de que en el jardín se encontraba un paisaje tan maravilloso </a:t>
            </a:r>
            <a:endParaRPr lang="es-CO" sz="2400" dirty="0"/>
          </a:p>
        </p:txBody>
      </p:sp>
      <p:pic>
        <p:nvPicPr>
          <p:cNvPr id="17" name="Picture 3" descr="http://sig.graphicsfactory.com/Psychedelic/a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72198" y="2971800"/>
            <a:ext cx="457200" cy="457200"/>
          </a:xfrm>
          <a:prstGeom prst="rect">
            <a:avLst/>
          </a:prstGeom>
          <a:noFill/>
        </p:spPr>
      </p:pic>
      <p:pic>
        <p:nvPicPr>
          <p:cNvPr id="18" name="Picture 4" descr="http://sig.graphicsfactory.com/Psychedelic/s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15008" y="3000372"/>
            <a:ext cx="457200" cy="457200"/>
          </a:xfrm>
          <a:prstGeom prst="rect">
            <a:avLst/>
          </a:prstGeom>
          <a:noFill/>
        </p:spPr>
      </p:pic>
      <p:pic>
        <p:nvPicPr>
          <p:cNvPr id="19" name="Picture 5" descr="http://sig.graphicsfactory.com/Psychedelic/a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57818" y="2971800"/>
            <a:ext cx="457200" cy="457200"/>
          </a:xfrm>
          <a:prstGeom prst="rect">
            <a:avLst/>
          </a:prstGeom>
          <a:noFill/>
        </p:spPr>
      </p:pic>
      <p:pic>
        <p:nvPicPr>
          <p:cNvPr id="20" name="Picture 2" descr="http://sig.graphicsfactory.com/Psychedelic/c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8" cstate="print"/>
          <a:stretch>
            <a:fillRect/>
          </a:stretch>
        </p:blipFill>
        <p:spPr bwMode="auto">
          <a:xfrm>
            <a:off x="4929190" y="3000372"/>
            <a:ext cx="457200" cy="457200"/>
          </a:xfrm>
          <a:prstGeom prst="rect">
            <a:avLst/>
          </a:prstGeom>
          <a:noFill/>
        </p:spPr>
      </p:pic>
      <p:sp>
        <p:nvSpPr>
          <p:cNvPr id="9" name="8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547664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9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95536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" name="AutoShape 2" descr="http://sig.graphicsfactory.com/Graduation/i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4100" name="AutoShape 4" descr="http://sig.graphicsfactory.com/Smilie/l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</p:spTree>
  </p:cSld>
  <p:clrMapOvr>
    <a:masterClrMapping/>
  </p:clrMapOvr>
  <p:transition spd="med">
    <p:fade thruBlk="1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899592" y="548680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El                      y la </a:t>
            </a:r>
            <a:r>
              <a:rPr lang="es-CO" sz="2400" dirty="0" smtClean="0">
                <a:latin typeface="Comic Sans MS" pitchFamily="66" charset="0"/>
              </a:rPr>
              <a:t>             fueron </a:t>
            </a:r>
            <a:r>
              <a:rPr lang="es-CO" sz="2400" dirty="0" smtClean="0">
                <a:latin typeface="Comic Sans MS" pitchFamily="66" charset="0"/>
              </a:rPr>
              <a:t>donde ellos y 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les </a:t>
            </a:r>
            <a:r>
              <a:rPr lang="es-CO" sz="2400" dirty="0" smtClean="0">
                <a:latin typeface="Comic Sans MS" pitchFamily="66" charset="0"/>
              </a:rPr>
              <a:t>dijeron que era tiempo de volver así que todos cerraron los ojos </a:t>
            </a:r>
            <a:r>
              <a:rPr lang="es-CO" sz="2400" dirty="0" smtClean="0">
                <a:latin typeface="Comic Sans MS" pitchFamily="66" charset="0"/>
              </a:rPr>
              <a:t>y aparecieron </a:t>
            </a:r>
            <a:r>
              <a:rPr lang="es-CO" sz="2400" dirty="0" smtClean="0">
                <a:latin typeface="Comic Sans MS" pitchFamily="66" charset="0"/>
              </a:rPr>
              <a:t>en el </a:t>
            </a:r>
            <a:r>
              <a:rPr lang="es-CO" sz="2400" dirty="0" smtClean="0">
                <a:latin typeface="Comic Sans MS" pitchFamily="66" charset="0"/>
              </a:rPr>
              <a:t>puente, lo </a:t>
            </a:r>
            <a:r>
              <a:rPr lang="es-CO" sz="2400" dirty="0" smtClean="0">
                <a:latin typeface="Comic Sans MS" pitchFamily="66" charset="0"/>
              </a:rPr>
              <a:t>pasaron y vieron que el puente se desapareció al llegar a sus casa de nuevo estaban muy felices y al tratar de ver de nuevo el estrecho camino entre el </a:t>
            </a:r>
            <a:r>
              <a:rPr lang="es-CO" sz="2400" dirty="0" smtClean="0">
                <a:latin typeface="Comic Sans MS" pitchFamily="66" charset="0"/>
              </a:rPr>
              <a:t>jardín, vieron </a:t>
            </a:r>
            <a:r>
              <a:rPr lang="es-CO" sz="2400" dirty="0" smtClean="0">
                <a:latin typeface="Comic Sans MS" pitchFamily="66" charset="0"/>
              </a:rPr>
              <a:t>que lo único que estaba allí eran flores pero ellos sabían que lo que </a:t>
            </a:r>
            <a:r>
              <a:rPr lang="es-CO" sz="2400" dirty="0" smtClean="0">
                <a:latin typeface="Comic Sans MS" pitchFamily="66" charset="0"/>
              </a:rPr>
              <a:t>habían </a:t>
            </a:r>
            <a:r>
              <a:rPr lang="es-CO" sz="2400" dirty="0" smtClean="0">
                <a:latin typeface="Comic Sans MS" pitchFamily="66" charset="0"/>
              </a:rPr>
              <a:t>vivido rea verdad.</a:t>
            </a:r>
          </a:p>
        </p:txBody>
      </p:sp>
      <p:sp>
        <p:nvSpPr>
          <p:cNvPr id="3" name="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23528" y="5445224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75656" y="5445224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26" name="AutoShape 2" descr="http://sig.graphicsfactory.com/WeightLifting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28" name="AutoShape 4" descr="http://sig.graphicsfactory.com/WeightLifting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30" name="AutoShape 6" descr="http://sig.graphicsfactory.com/WeightLifting/e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32" name="AutoShape 8" descr="http://sig.graphicsfactory.com/WeightLifting/f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34" name="AutoShape 10" descr="http://sig.graphicsfactory.com/Graduation/i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1036" name="AutoShape 12" descr="http://sig.graphicsfactory.com/Graduation/i.gif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038" name="Picture 14" descr="C:\Users\juan y daniel\Downloads\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4" y="620688"/>
            <a:ext cx="673224" cy="673224"/>
          </a:xfrm>
          <a:prstGeom prst="rect">
            <a:avLst/>
          </a:prstGeom>
          <a:noFill/>
        </p:spPr>
      </p:pic>
      <p:pic>
        <p:nvPicPr>
          <p:cNvPr id="1040" name="Picture 16" descr="C:\Users\juan y daniel\Downloads\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620688"/>
            <a:ext cx="673224" cy="673224"/>
          </a:xfrm>
          <a:prstGeom prst="rect">
            <a:avLst/>
          </a:prstGeom>
          <a:noFill/>
        </p:spPr>
      </p:pic>
      <p:pic>
        <p:nvPicPr>
          <p:cNvPr id="1042" name="Picture 18" descr="C:\Users\juan y daniel\Downloads\y (1)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83768" y="620688"/>
            <a:ext cx="673224" cy="673224"/>
          </a:xfrm>
          <a:prstGeom prst="rect">
            <a:avLst/>
          </a:prstGeom>
          <a:noFill/>
        </p:spPr>
      </p:pic>
      <p:pic>
        <p:nvPicPr>
          <p:cNvPr id="14" name="13 Imagen" descr="reina.g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7620" y="357166"/>
            <a:ext cx="981075" cy="1181100"/>
          </a:xfrm>
          <a:prstGeom prst="rect">
            <a:avLst/>
          </a:prstGeom>
        </p:spPr>
      </p:pic>
    </p:spTree>
  </p:cSld>
  <p:clrMapOvr>
    <a:masterClrMapping/>
  </p:clrMapOvr>
  <p:transition spd="med">
    <p:blinds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t2.gstatic.com/images?q=tbn:ANd9GcS6_x1dz-smB46Drmws6Uz5fDNr6cme_Xtntcs9Ljf0bXKACQH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1484784"/>
            <a:ext cx="5995367" cy="449074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7" name="Picture 3" descr="http://sig.graphicsfactory.com/Jester_Jiggle/i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88640"/>
            <a:ext cx="889248" cy="889248"/>
          </a:xfrm>
          <a:prstGeom prst="rect">
            <a:avLst/>
          </a:prstGeom>
          <a:noFill/>
        </p:spPr>
      </p:pic>
      <p:pic>
        <p:nvPicPr>
          <p:cNvPr id="1028" name="Picture 4" descr="http://sig.graphicsfactory.com/Jester_Jiggle/n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60032" y="188640"/>
            <a:ext cx="889248" cy="889248"/>
          </a:xfrm>
          <a:prstGeom prst="rect">
            <a:avLst/>
          </a:prstGeom>
          <a:noFill/>
        </p:spPr>
      </p:pic>
      <p:pic>
        <p:nvPicPr>
          <p:cNvPr id="1026" name="Picture 2" descr="http://sig.graphicsfactory.com/Jester_Jiggle/f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203848" y="188640"/>
            <a:ext cx="889248" cy="889248"/>
          </a:xfrm>
          <a:prstGeom prst="rect">
            <a:avLst/>
          </a:prstGeom>
          <a:noFill/>
        </p:spPr>
      </p:pic>
      <p:sp>
        <p:nvSpPr>
          <p:cNvPr id="6" name="5 Botón de acción: Inicio">
            <a:hlinkClick r:id="" action="ppaction://hlinkshowjump?jump=firstslide" highlightClick="1"/>
          </p:cNvPr>
          <p:cNvSpPr/>
          <p:nvPr/>
        </p:nvSpPr>
        <p:spPr>
          <a:xfrm>
            <a:off x="395536" y="5589240"/>
            <a:ext cx="1042416" cy="1042416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Rectángulo"/>
          <p:cNvSpPr/>
          <p:nvPr/>
        </p:nvSpPr>
        <p:spPr>
          <a:xfrm>
            <a:off x="3923928" y="332656"/>
            <a:ext cx="4752528" cy="8125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400" dirty="0" smtClean="0">
                <a:latin typeface="Comic Sans MS" pitchFamily="66" charset="0"/>
              </a:rPr>
              <a:t>De camino a su casa el pequeño dani encontró un estrecho  camino  entre los arbustos de el jardín,  al llegar a su casa </a:t>
            </a:r>
          </a:p>
          <a:p>
            <a:r>
              <a:rPr lang="es-CO" sz="2400" dirty="0" smtClean="0">
                <a:latin typeface="Comic Sans MS" pitchFamily="66" charset="0"/>
              </a:rPr>
              <a:t>sus                                                                                                                   llegaron para invitarlo a jugar, dani acepto y salió a jugar mientras que jugaban otro amigo suyo vio  también el camino y decidieron todos emprender el viaje por aquel estrecho camino, iban sin prisa y curiosidad estaban dani y todos sus amigos ellos sabían el verdadero sentido de </a:t>
            </a:r>
            <a:r>
              <a:rPr lang="es-CO" sz="2400" dirty="0" smtClean="0">
                <a:latin typeface="Comic Sans MS" pitchFamily="66" charset="0"/>
              </a:rPr>
              <a:t>amistad.             </a:t>
            </a:r>
            <a:endParaRPr lang="es-CO" sz="2400" dirty="0" smtClean="0">
              <a:latin typeface="Comic Sans MS" pitchFamily="66" charset="0"/>
            </a:endParaRPr>
          </a:p>
          <a:p>
            <a:endParaRPr lang="es-CO" dirty="0">
              <a:latin typeface="Comic Sans MS" pitchFamily="66" charset="0"/>
            </a:endParaRPr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 smtClean="0"/>
          </a:p>
          <a:p>
            <a:endParaRPr lang="es-CO" dirty="0"/>
          </a:p>
          <a:p>
            <a:endParaRPr lang="es-CO" dirty="0"/>
          </a:p>
          <a:p>
            <a:endParaRPr lang="es-CO" dirty="0"/>
          </a:p>
        </p:txBody>
      </p:sp>
      <p:pic>
        <p:nvPicPr>
          <p:cNvPr id="29715" name="Picture 19" descr="http://sig.graphicsfactory.com/Smilie/m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44824"/>
            <a:ext cx="457200" cy="457200"/>
          </a:xfrm>
          <a:prstGeom prst="rect">
            <a:avLst/>
          </a:prstGeom>
          <a:noFill/>
        </p:spPr>
      </p:pic>
      <p:pic>
        <p:nvPicPr>
          <p:cNvPr id="29716" name="Picture 20" descr="http://sig.graphicsfactory.com/Smilie/i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868144" y="1844824"/>
            <a:ext cx="504056" cy="457200"/>
          </a:xfrm>
          <a:prstGeom prst="rect">
            <a:avLst/>
          </a:prstGeom>
          <a:noFill/>
        </p:spPr>
      </p:pic>
      <p:pic>
        <p:nvPicPr>
          <p:cNvPr id="29717" name="Picture 21" descr="http://sig.graphicsfactory.com/Smilie/g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1844824"/>
            <a:ext cx="457200" cy="457200"/>
          </a:xfrm>
          <a:prstGeom prst="rect">
            <a:avLst/>
          </a:prstGeom>
          <a:noFill/>
        </p:spPr>
      </p:pic>
      <p:pic>
        <p:nvPicPr>
          <p:cNvPr id="29718" name="Picture 22" descr="http://sig.graphicsfactory.com/Smilie/o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236296" y="1844824"/>
            <a:ext cx="457200" cy="457200"/>
          </a:xfrm>
          <a:prstGeom prst="rect">
            <a:avLst/>
          </a:prstGeom>
          <a:noFill/>
        </p:spPr>
      </p:pic>
      <p:pic>
        <p:nvPicPr>
          <p:cNvPr id="29719" name="Picture 23" descr="http://sig.graphicsfactory.com/Smilie/s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56376" y="1844824"/>
            <a:ext cx="457200" cy="457200"/>
          </a:xfrm>
          <a:prstGeom prst="rect">
            <a:avLst/>
          </a:prstGeom>
          <a:noFill/>
        </p:spPr>
      </p:pic>
      <p:pic>
        <p:nvPicPr>
          <p:cNvPr id="29714" name="Picture 18" descr="http://sig.graphicsfactory.com/Smilie/a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1844824"/>
            <a:ext cx="457200" cy="457200"/>
          </a:xfrm>
          <a:prstGeom prst="rect">
            <a:avLst/>
          </a:prstGeom>
          <a:noFill/>
        </p:spPr>
      </p:pic>
      <p:pic>
        <p:nvPicPr>
          <p:cNvPr id="4098" name="Picture 2" descr="http://t2.gstatic.com/images?q=tbn:ANd9GcSGw86MQyU3MjliJ8HGkoTJoqWuMyvohbXhTFm8iZs5ISF3_Sqj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51520" y="620688"/>
            <a:ext cx="3525761" cy="52565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2" name="11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03648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251520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wip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499992" y="476672"/>
            <a:ext cx="4392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Los niños descubrieron un gran                               con una pequeña puerta  en su tronco uno de ellos decidió tocar la puerta  al ver que nadie </a:t>
            </a:r>
            <a:r>
              <a:rPr lang="es-CO" sz="2400" dirty="0" smtClean="0">
                <a:latin typeface="Comic Sans MS" pitchFamily="66" charset="0"/>
              </a:rPr>
              <a:t>abría, él </a:t>
            </a:r>
            <a:r>
              <a:rPr lang="es-CO" sz="2400" dirty="0" smtClean="0">
                <a:latin typeface="Comic Sans MS" pitchFamily="66" charset="0"/>
              </a:rPr>
              <a:t>la abrió, </a:t>
            </a:r>
            <a:r>
              <a:rPr lang="es-CO" sz="2400" dirty="0" smtClean="0">
                <a:latin typeface="Comic Sans MS" pitchFamily="66" charset="0"/>
              </a:rPr>
              <a:t>dentro </a:t>
            </a:r>
            <a:r>
              <a:rPr lang="es-CO" sz="2400" dirty="0" smtClean="0">
                <a:latin typeface="Comic Sans MS" pitchFamily="66" charset="0"/>
              </a:rPr>
              <a:t>de el árbol </a:t>
            </a:r>
            <a:r>
              <a:rPr lang="es-CO" sz="2400" dirty="0" smtClean="0">
                <a:latin typeface="Comic Sans MS" pitchFamily="66" charset="0"/>
              </a:rPr>
              <a:t>habían </a:t>
            </a:r>
            <a:r>
              <a:rPr lang="es-CO" sz="2400" dirty="0" smtClean="0">
                <a:latin typeface="Comic Sans MS" pitchFamily="66" charset="0"/>
              </a:rPr>
              <a:t>unas escalas en espiral todos subieron y en la copa del árbol </a:t>
            </a:r>
            <a:r>
              <a:rPr lang="es-CO" sz="2400" dirty="0" smtClean="0">
                <a:latin typeface="Comic Sans MS" pitchFamily="66" charset="0"/>
              </a:rPr>
              <a:t>había </a:t>
            </a:r>
            <a:r>
              <a:rPr lang="es-CO" sz="2400" dirty="0" smtClean="0">
                <a:latin typeface="Comic Sans MS" pitchFamily="66" charset="0"/>
              </a:rPr>
              <a:t>un gran mirador donde se observaba un hermoso paisaje el cual lo dividía un rio.</a:t>
            </a: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Decidieron </a:t>
            </a:r>
            <a:r>
              <a:rPr lang="es-CO" sz="2400" dirty="0" smtClean="0">
                <a:latin typeface="Comic Sans MS" pitchFamily="66" charset="0"/>
              </a:rPr>
              <a:t>de inmediato ir </a:t>
            </a:r>
            <a:r>
              <a:rPr lang="es-CO" sz="2400" dirty="0" smtClean="0">
                <a:latin typeface="Comic Sans MS" pitchFamily="66" charset="0"/>
              </a:rPr>
              <a:t>hacia </a:t>
            </a:r>
            <a:r>
              <a:rPr lang="es-CO" sz="2400" dirty="0" smtClean="0">
                <a:latin typeface="Comic Sans MS" pitchFamily="66" charset="0"/>
              </a:rPr>
              <a:t>un castillo que se veía </a:t>
            </a:r>
            <a:r>
              <a:rPr lang="es-CO" sz="2400" dirty="0" smtClean="0">
                <a:latin typeface="Comic Sans MS" pitchFamily="66" charset="0"/>
              </a:rPr>
              <a:t>al final </a:t>
            </a:r>
            <a:r>
              <a:rPr lang="es-CO" sz="2400" dirty="0" smtClean="0">
                <a:latin typeface="Comic Sans MS" pitchFamily="66" charset="0"/>
              </a:rPr>
              <a:t>del </a:t>
            </a:r>
            <a:r>
              <a:rPr lang="es-CO" sz="2400" dirty="0" smtClean="0">
                <a:latin typeface="Comic Sans MS" pitchFamily="66" charset="0"/>
              </a:rPr>
              <a:t>maravilloso </a:t>
            </a:r>
            <a:r>
              <a:rPr lang="es-CO" sz="2400" dirty="0" smtClean="0">
                <a:latin typeface="Comic Sans MS" pitchFamily="66" charset="0"/>
              </a:rPr>
              <a:t>paisaje.  </a:t>
            </a:r>
            <a:endParaRPr lang="es-CO" sz="2400" dirty="0" smtClean="0">
              <a:latin typeface="Comic Sans MS" pitchFamily="66" charset="0"/>
            </a:endParaRPr>
          </a:p>
        </p:txBody>
      </p:sp>
      <p:pic>
        <p:nvPicPr>
          <p:cNvPr id="2051" name="Picture 3" descr="http://sig.graphicsfactory.com/Flowers/b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836712"/>
            <a:ext cx="457200" cy="457200"/>
          </a:xfrm>
          <a:prstGeom prst="rect">
            <a:avLst/>
          </a:prstGeom>
          <a:noFill/>
        </p:spPr>
      </p:pic>
      <p:pic>
        <p:nvPicPr>
          <p:cNvPr id="2052" name="Picture 4" descr="http://sig.graphicsfactory.com/Flowers/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48264" y="836712"/>
            <a:ext cx="457200" cy="457200"/>
          </a:xfrm>
          <a:prstGeom prst="rect">
            <a:avLst/>
          </a:prstGeom>
          <a:noFill/>
        </p:spPr>
      </p:pic>
      <p:pic>
        <p:nvPicPr>
          <p:cNvPr id="2053" name="Picture 5" descr="http://sig.graphicsfactory.com/Flowers/l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52320" y="836712"/>
            <a:ext cx="457200" cy="457200"/>
          </a:xfrm>
          <a:prstGeom prst="rect">
            <a:avLst/>
          </a:prstGeom>
          <a:noFill/>
        </p:spPr>
      </p:pic>
      <p:pic>
        <p:nvPicPr>
          <p:cNvPr id="2050" name="Picture 2" descr="http://sig.graphicsfactory.com/Flowers/a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92080" y="836712"/>
            <a:ext cx="457200" cy="457200"/>
          </a:xfrm>
          <a:prstGeom prst="rect">
            <a:avLst/>
          </a:prstGeom>
          <a:noFill/>
        </p:spPr>
      </p:pic>
      <p:pic>
        <p:nvPicPr>
          <p:cNvPr id="2055" name="Picture 7" descr="http://sig.graphicsfactory.com/Barbeque/p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-3190875" y="-120650"/>
            <a:ext cx="457200" cy="457200"/>
          </a:xfrm>
          <a:prstGeom prst="rect">
            <a:avLst/>
          </a:prstGeom>
          <a:noFill/>
        </p:spPr>
      </p:pic>
      <p:pic>
        <p:nvPicPr>
          <p:cNvPr id="2063" name="Picture 15" descr="http://sig.graphicsfactory.com/Earth/m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-5276850" y="-120650"/>
            <a:ext cx="457200" cy="457200"/>
          </a:xfrm>
          <a:prstGeom prst="rect">
            <a:avLst/>
          </a:prstGeom>
          <a:noFill/>
        </p:spPr>
      </p:pic>
      <p:pic>
        <p:nvPicPr>
          <p:cNvPr id="2075" name="Picture 27" descr="http://sig.graphicsfactory.com/Flowers/r.gif">
            <a:hlinkClick r:id="rId6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796136" y="836712"/>
            <a:ext cx="457200" cy="457200"/>
          </a:xfrm>
          <a:prstGeom prst="rect">
            <a:avLst/>
          </a:prstGeom>
          <a:noFill/>
        </p:spPr>
      </p:pic>
      <p:pic>
        <p:nvPicPr>
          <p:cNvPr id="2081" name="Picture 33" descr="http://t0.gstatic.com/images?q=tbn:ANd9GcTODRb-sjEse1_whBR_q7zGFIt536uepSN5tUg_CqLGdlyEBtsrTA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95536" y="620688"/>
            <a:ext cx="3860737" cy="560986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1" name="1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331640" y="5661248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179512" y="5661248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wipe dir="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O" sz="800" dirty="0" smtClean="0"/>
              <a:t>.</a:t>
            </a:r>
            <a:endParaRPr lang="es-CO" sz="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</a:t>
            </a:r>
            <a:r>
              <a:rPr lang="es-CO" sz="2400" dirty="0" smtClean="0">
                <a:latin typeface="Comic Sans MS" pitchFamily="66" charset="0"/>
              </a:rPr>
              <a:t>El                                                                 entorno del paisaje hipnotizaba a </a:t>
            </a:r>
            <a:r>
              <a:rPr lang="es-CO" sz="2400" dirty="0" smtClean="0">
                <a:latin typeface="Comic Sans MS" pitchFamily="66" charset="0"/>
              </a:rPr>
              <a:t>Dany  </a:t>
            </a:r>
            <a:r>
              <a:rPr lang="es-CO" sz="2400" dirty="0" smtClean="0">
                <a:latin typeface="Comic Sans MS" pitchFamily="66" charset="0"/>
              </a:rPr>
              <a:t>y sus  </a:t>
            </a:r>
            <a:r>
              <a:rPr lang="es-CO" sz="2400" dirty="0" smtClean="0">
                <a:latin typeface="Comic Sans MS" pitchFamily="66" charset="0"/>
              </a:rPr>
              <a:t>amigos.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</a:t>
            </a: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En su camino </a:t>
            </a:r>
            <a:r>
              <a:rPr lang="es-CO" sz="2400" dirty="0" smtClean="0">
                <a:latin typeface="Comic Sans MS" pitchFamily="66" charset="0"/>
              </a:rPr>
              <a:t>h</a:t>
            </a:r>
            <a:r>
              <a:rPr lang="es-CO" sz="2400" dirty="0" smtClean="0">
                <a:latin typeface="Comic Sans MS" pitchFamily="66" charset="0"/>
              </a:rPr>
              <a:t>acía </a:t>
            </a:r>
            <a:r>
              <a:rPr lang="es-CO" sz="2400" dirty="0" smtClean="0">
                <a:latin typeface="Comic Sans MS" pitchFamily="66" charset="0"/>
              </a:rPr>
              <a:t>el castillo encontraron un sendero lleno de flores a sus lados así que fueron por </a:t>
            </a:r>
            <a:r>
              <a:rPr lang="es-CO" sz="2400" dirty="0" smtClean="0">
                <a:latin typeface="Comic Sans MS" pitchFamily="66" charset="0"/>
              </a:rPr>
              <a:t>el,  </a:t>
            </a:r>
            <a:r>
              <a:rPr lang="es-CO" sz="2400" dirty="0" smtClean="0">
                <a:latin typeface="Comic Sans MS" pitchFamily="66" charset="0"/>
              </a:rPr>
              <a:t>escuchaban las aves cantar y </a:t>
            </a:r>
            <a:r>
              <a:rPr lang="es-CO" sz="2400" dirty="0" smtClean="0">
                <a:latin typeface="Comic Sans MS" pitchFamily="66" charset="0"/>
              </a:rPr>
              <a:t>había </a:t>
            </a:r>
            <a:r>
              <a:rPr lang="es-CO" sz="2400" dirty="0" smtClean="0">
                <a:latin typeface="Comic Sans MS" pitchFamily="66" charset="0"/>
              </a:rPr>
              <a:t>una inmensa variedad de flores de todos los </a:t>
            </a:r>
            <a:r>
              <a:rPr lang="es-CO" sz="2400" dirty="0" smtClean="0">
                <a:latin typeface="Comic Sans MS" pitchFamily="66" charset="0"/>
              </a:rPr>
              <a:t>colores.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</a:t>
            </a:r>
            <a:r>
              <a:rPr lang="es-CO" sz="2400" dirty="0" smtClean="0">
                <a:latin typeface="Comic Sans MS" pitchFamily="66" charset="0"/>
              </a:rPr>
              <a:t>Cada vez </a:t>
            </a:r>
            <a:r>
              <a:rPr lang="es-CO" sz="2400" dirty="0" smtClean="0">
                <a:latin typeface="Comic Sans MS" pitchFamily="66" charset="0"/>
              </a:rPr>
              <a:t>que caminaban escuchaban el sonido del agua                          mas </a:t>
            </a:r>
            <a:r>
              <a:rPr lang="es-CO" sz="2400" dirty="0" smtClean="0">
                <a:latin typeface="Comic Sans MS" pitchFamily="66" charset="0"/>
              </a:rPr>
              <a:t>cerca. 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dirty="0" smtClean="0">
                <a:latin typeface="Comic Sans MS" pitchFamily="66" charset="0"/>
              </a:rPr>
              <a:t>   </a:t>
            </a:r>
          </a:p>
          <a:p>
            <a:pPr>
              <a:buNone/>
            </a:pPr>
            <a:endParaRPr lang="es-CO" dirty="0" smtClean="0">
              <a:latin typeface="Comic Sans MS" pitchFamily="66" charset="0"/>
            </a:endParaRPr>
          </a:p>
          <a:p>
            <a:pPr>
              <a:buNone/>
            </a:pPr>
            <a:endParaRPr lang="es-CO" dirty="0" smtClean="0">
              <a:latin typeface="Comic Sans MS" pitchFamily="66" charset="0"/>
            </a:endParaRPr>
          </a:p>
        </p:txBody>
      </p:sp>
      <p:pic>
        <p:nvPicPr>
          <p:cNvPr id="4" name="Picture 16" descr="http://sig.graphicsfactory.com/Earth/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1556792"/>
            <a:ext cx="457200" cy="457200"/>
          </a:xfrm>
          <a:prstGeom prst="rect">
            <a:avLst/>
          </a:prstGeom>
          <a:noFill/>
        </p:spPr>
      </p:pic>
      <p:pic>
        <p:nvPicPr>
          <p:cNvPr id="5" name="Picture 17" descr="http://sig.graphicsfactory.com/Earth/r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39752" y="1556792"/>
            <a:ext cx="457200" cy="457200"/>
          </a:xfrm>
          <a:prstGeom prst="rect">
            <a:avLst/>
          </a:prstGeom>
          <a:noFill/>
        </p:spPr>
      </p:pic>
      <p:pic>
        <p:nvPicPr>
          <p:cNvPr id="6" name="Picture 18" descr="http://sig.graphicsfactory.com/Earth/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556792"/>
            <a:ext cx="457200" cy="457200"/>
          </a:xfrm>
          <a:prstGeom prst="rect">
            <a:avLst/>
          </a:prstGeom>
          <a:noFill/>
        </p:spPr>
      </p:pic>
      <p:pic>
        <p:nvPicPr>
          <p:cNvPr id="7" name="Picture 20" descr="http://sig.graphicsfactory.com/Earth/i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1556792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21" descr="http://sig.graphicsfactory.com/Earth/l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5976" y="1556792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22" descr="http://sig.graphicsfactory.com/Earth/l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60032" y="1556792"/>
            <a:ext cx="457200" cy="457200"/>
          </a:xfrm>
          <a:prstGeom prst="rect">
            <a:avLst/>
          </a:prstGeom>
          <a:noFill/>
        </p:spPr>
      </p:pic>
      <p:pic>
        <p:nvPicPr>
          <p:cNvPr id="10" name="Picture 23" descr="http://sig.graphicsfactory.com/Earth/o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64088" y="1556792"/>
            <a:ext cx="457200" cy="457200"/>
          </a:xfrm>
          <a:prstGeom prst="rect">
            <a:avLst/>
          </a:prstGeom>
          <a:noFill/>
        </p:spPr>
      </p:pic>
      <p:pic>
        <p:nvPicPr>
          <p:cNvPr id="11" name="Picture 24" descr="http://sig.graphicsfactory.com/Earth/s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68144" y="1556792"/>
            <a:ext cx="457200" cy="457200"/>
          </a:xfrm>
          <a:prstGeom prst="rect">
            <a:avLst/>
          </a:prstGeom>
          <a:noFill/>
        </p:spPr>
      </p:pic>
      <p:pic>
        <p:nvPicPr>
          <p:cNvPr id="12" name="Picture 25" descr="http://sig.graphicsfactory.com/Earth/o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1556792"/>
            <a:ext cx="457200" cy="457200"/>
          </a:xfrm>
          <a:prstGeom prst="rect">
            <a:avLst/>
          </a:prstGeom>
          <a:noFill/>
        </p:spPr>
      </p:pic>
      <p:pic>
        <p:nvPicPr>
          <p:cNvPr id="13" name="Picture 4" descr="http://sig.graphicsfactory.com/Earth/v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1556792"/>
            <a:ext cx="457200" cy="457200"/>
          </a:xfrm>
          <a:prstGeom prst="rect">
            <a:avLst/>
          </a:prstGeom>
          <a:noFill/>
        </p:spPr>
      </p:pic>
      <p:pic>
        <p:nvPicPr>
          <p:cNvPr id="21506" name="Picture 2" descr="http://sig.graphicsfactory.com/Earth/m.gif">
            <a:hlinkClick r:id="rId9"/>
          </p:cNvPr>
          <p:cNvPicPr>
            <a:picLocks noChangeAspect="1" noChangeArrowheads="1" noCrop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1331640" y="1556792"/>
            <a:ext cx="457200" cy="457200"/>
          </a:xfrm>
          <a:prstGeom prst="rect">
            <a:avLst/>
          </a:prstGeom>
          <a:noFill/>
        </p:spPr>
      </p:pic>
      <p:sp>
        <p:nvSpPr>
          <p:cNvPr id="15" name="14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75656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6" name="15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23528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pull dir="ld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800" dirty="0" smtClean="0"/>
              <a:t>.</a:t>
            </a:r>
            <a:endParaRPr lang="es-CO" sz="800" dirty="0"/>
          </a:p>
        </p:txBody>
      </p:sp>
      <p:pic>
        <p:nvPicPr>
          <p:cNvPr id="4" name="Picture 31" descr="http://t0.gstatic.com/images?q=tbn:ANd9GcTdpu2SaAy8AEmxk5bNV7pdh71zHtSnXO7i_Uu_FcQUYwIKUuVn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836712"/>
            <a:ext cx="3714725" cy="52868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5 Rectángulo"/>
          <p:cNvSpPr/>
          <p:nvPr/>
        </p:nvSpPr>
        <p:spPr>
          <a:xfrm>
            <a:off x="4499992" y="908720"/>
            <a:ext cx="46440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Al sonido majestuoso del                .                    se le adhería el aire puro que llegaba de aquella tarde que empezaba y </a:t>
            </a:r>
            <a:r>
              <a:rPr lang="es-CO" sz="2400" dirty="0" smtClean="0">
                <a:latin typeface="Comic Sans MS" pitchFamily="66" charset="0"/>
              </a:rPr>
              <a:t>Dany </a:t>
            </a:r>
            <a:r>
              <a:rPr lang="es-CO" sz="2400" dirty="0" smtClean="0">
                <a:latin typeface="Comic Sans MS" pitchFamily="66" charset="0"/>
              </a:rPr>
              <a:t>seguía su camino con sus </a:t>
            </a:r>
            <a:r>
              <a:rPr lang="es-CO" sz="2400" dirty="0" smtClean="0">
                <a:latin typeface="Comic Sans MS" pitchFamily="66" charset="0"/>
              </a:rPr>
              <a:t>amigos.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Al final del hermoso sendero vieron el inmenso rio que dividía el paisaje, un rio que </a:t>
            </a:r>
            <a:r>
              <a:rPr lang="es-CO" sz="2400" dirty="0" smtClean="0">
                <a:latin typeface="Comic Sans MS" pitchFamily="66" charset="0"/>
              </a:rPr>
              <a:t>en cada </a:t>
            </a:r>
            <a:r>
              <a:rPr lang="es-CO" sz="2400" dirty="0" smtClean="0">
                <a:latin typeface="Comic Sans MS" pitchFamily="66" charset="0"/>
              </a:rPr>
              <a:t>costado tenia grandes </a:t>
            </a:r>
            <a:r>
              <a:rPr lang="es-CO" sz="2400" dirty="0" smtClean="0">
                <a:latin typeface="Comic Sans MS" pitchFamily="66" charset="0"/>
              </a:rPr>
              <a:t>montañas. </a:t>
            </a:r>
            <a:endParaRPr lang="es-CO" sz="2400" dirty="0" smtClean="0">
              <a:latin typeface="Comic Sans MS" pitchFamily="66" charset="0"/>
            </a:endParaRPr>
          </a:p>
        </p:txBody>
      </p:sp>
      <p:pic>
        <p:nvPicPr>
          <p:cNvPr id="7" name="Picture 5" descr="http://sig.graphicsfactory.com/Christmas_Bulbs/g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32040" y="1340768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6" descr="http://sig.graphicsfactory.com/Christmas_Bulbs/u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088" y="1340768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7" descr="http://sig.graphicsfactory.com/Christmas_Bulbs/a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6136" y="1340768"/>
            <a:ext cx="457200" cy="457200"/>
          </a:xfrm>
          <a:prstGeom prst="rect">
            <a:avLst/>
          </a:prstGeom>
          <a:noFill/>
        </p:spPr>
      </p:pic>
      <p:pic>
        <p:nvPicPr>
          <p:cNvPr id="10" name="Picture 4" descr="http://sig.graphicsfactory.com/Christmas_Bulbs/a.gif">
            <a:hlinkClick r:id="rId7"/>
          </p:cNvPr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99992" y="1340768"/>
            <a:ext cx="457200" cy="457200"/>
          </a:xfrm>
          <a:prstGeom prst="rect">
            <a:avLst/>
          </a:prstGeom>
          <a:noFill/>
        </p:spPr>
      </p:pic>
      <p:sp>
        <p:nvSpPr>
          <p:cNvPr id="11" name="1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75656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23528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dissolv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s-CO" sz="800" dirty="0" smtClean="0"/>
              <a:t>.</a:t>
            </a:r>
            <a:endParaRPr lang="es-CO" sz="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s-CO" sz="3400" dirty="0" smtClean="0">
                <a:latin typeface="Comic Sans MS" pitchFamily="66" charset="0"/>
              </a:rPr>
              <a:t>    Los                                            de las montañas eran </a:t>
            </a:r>
            <a:endParaRPr lang="es-CO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3400" dirty="0" smtClean="0">
                <a:latin typeface="Comic Sans MS" pitchFamily="66" charset="0"/>
              </a:rPr>
              <a:t>	</a:t>
            </a:r>
            <a:r>
              <a:rPr lang="es-CO" sz="3400" dirty="0" smtClean="0">
                <a:latin typeface="Comic Sans MS" pitchFamily="66" charset="0"/>
              </a:rPr>
              <a:t>algo </a:t>
            </a:r>
            <a:r>
              <a:rPr lang="es-CO" sz="3400" dirty="0" smtClean="0">
                <a:latin typeface="Comic Sans MS" pitchFamily="66" charset="0"/>
              </a:rPr>
              <a:t>inigualable nunca </a:t>
            </a:r>
            <a:r>
              <a:rPr lang="es-CO" sz="3400" dirty="0" smtClean="0">
                <a:latin typeface="Comic Sans MS" pitchFamily="66" charset="0"/>
              </a:rPr>
              <a:t>habían  </a:t>
            </a:r>
            <a:r>
              <a:rPr lang="es-CO" sz="3400" dirty="0" smtClean="0">
                <a:latin typeface="Comic Sans MS" pitchFamily="66" charset="0"/>
              </a:rPr>
              <a:t>visto algo tan </a:t>
            </a:r>
            <a:r>
              <a:rPr lang="es-CO" sz="3400" dirty="0" smtClean="0">
                <a:latin typeface="Comic Sans MS" pitchFamily="66" charset="0"/>
              </a:rPr>
              <a:t>claro, ellos </a:t>
            </a:r>
            <a:r>
              <a:rPr lang="es-CO" sz="3400" dirty="0" smtClean="0">
                <a:latin typeface="Comic Sans MS" pitchFamily="66" charset="0"/>
              </a:rPr>
              <a:t>se sentían en una película, el agua del rio era muy clara  y corría rio abajo </a:t>
            </a:r>
            <a:r>
              <a:rPr lang="es-CO" sz="3400" dirty="0" smtClean="0">
                <a:latin typeface="Comic Sans MS" pitchFamily="66" charset="0"/>
              </a:rPr>
              <a:t>haciendo </a:t>
            </a:r>
            <a:r>
              <a:rPr lang="es-CO" sz="3400" dirty="0" smtClean="0">
                <a:latin typeface="Comic Sans MS" pitchFamily="66" charset="0"/>
              </a:rPr>
              <a:t>música para sus </a:t>
            </a:r>
            <a:r>
              <a:rPr lang="es-CO" sz="3400" dirty="0" smtClean="0">
                <a:latin typeface="Comic Sans MS" pitchFamily="66" charset="0"/>
              </a:rPr>
              <a:t>oídos.</a:t>
            </a:r>
            <a:endParaRPr lang="es-CO" sz="3400" dirty="0" smtClean="0">
              <a:latin typeface="Comic Sans MS" pitchFamily="66" charset="0"/>
            </a:endParaRPr>
          </a:p>
          <a:p>
            <a:pPr>
              <a:buNone/>
            </a:pPr>
            <a:endParaRPr lang="es-CO" sz="3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3400" dirty="0" smtClean="0">
                <a:latin typeface="Comic Sans MS" pitchFamily="66" charset="0"/>
              </a:rPr>
              <a:t>    </a:t>
            </a:r>
            <a:r>
              <a:rPr lang="es-CO" sz="3400" dirty="0" smtClean="0">
                <a:latin typeface="Comic Sans MS" pitchFamily="66" charset="0"/>
              </a:rPr>
              <a:t>Se </a:t>
            </a:r>
            <a:r>
              <a:rPr lang="es-CO" sz="3400" dirty="0" smtClean="0">
                <a:latin typeface="Comic Sans MS" pitchFamily="66" charset="0"/>
              </a:rPr>
              <a:t>acercaron </a:t>
            </a:r>
            <a:r>
              <a:rPr lang="es-CO" sz="3400" dirty="0" smtClean="0">
                <a:latin typeface="Comic Sans MS" pitchFamily="66" charset="0"/>
              </a:rPr>
              <a:t>a la </a:t>
            </a:r>
            <a:r>
              <a:rPr lang="es-CO" sz="3400" dirty="0" smtClean="0">
                <a:latin typeface="Comic Sans MS" pitchFamily="66" charset="0"/>
              </a:rPr>
              <a:t>orilla del rio para pasarlo y </a:t>
            </a:r>
            <a:r>
              <a:rPr lang="es-CO" sz="3400" dirty="0" smtClean="0">
                <a:latin typeface="Comic Sans MS" pitchFamily="66" charset="0"/>
              </a:rPr>
              <a:t>debido a  </a:t>
            </a:r>
            <a:r>
              <a:rPr lang="es-CO" sz="3400" dirty="0" smtClean="0">
                <a:latin typeface="Comic Sans MS" pitchFamily="66" charset="0"/>
              </a:rPr>
              <a:t>su corriente vieron que no </a:t>
            </a:r>
            <a:r>
              <a:rPr lang="es-CO" sz="3400" dirty="0" smtClean="0">
                <a:latin typeface="Comic Sans MS" pitchFamily="66" charset="0"/>
              </a:rPr>
              <a:t>podían hacerlo, así </a:t>
            </a:r>
            <a:r>
              <a:rPr lang="es-CO" sz="3400" dirty="0" smtClean="0">
                <a:latin typeface="Comic Sans MS" pitchFamily="66" charset="0"/>
              </a:rPr>
              <a:t>que como se estaba </a:t>
            </a:r>
            <a:r>
              <a:rPr lang="es-CO" sz="3400" dirty="0" smtClean="0">
                <a:latin typeface="Comic Sans MS" pitchFamily="66" charset="0"/>
              </a:rPr>
              <a:t>haciendo </a:t>
            </a:r>
            <a:r>
              <a:rPr lang="es-CO" sz="3400" dirty="0" smtClean="0">
                <a:latin typeface="Comic Sans MS" pitchFamily="66" charset="0"/>
              </a:rPr>
              <a:t>tarde </a:t>
            </a:r>
            <a:r>
              <a:rPr lang="es-CO" sz="3400" dirty="0" smtClean="0">
                <a:latin typeface="Comic Sans MS" pitchFamily="66" charset="0"/>
              </a:rPr>
              <a:t>, decidieron </a:t>
            </a:r>
            <a:r>
              <a:rPr lang="es-CO" sz="3400" dirty="0" smtClean="0">
                <a:latin typeface="Comic Sans MS" pitchFamily="66" charset="0"/>
              </a:rPr>
              <a:t>volver a sus casas se voltearon y sintieron un resplandor </a:t>
            </a:r>
            <a:r>
              <a:rPr lang="es-CO" sz="3400" dirty="0" smtClean="0">
                <a:latin typeface="Comic Sans MS" pitchFamily="66" charset="0"/>
              </a:rPr>
              <a:t>que venía del puente </a:t>
            </a:r>
            <a:r>
              <a:rPr lang="es-CO" sz="3400" dirty="0" smtClean="0">
                <a:latin typeface="Comic Sans MS" pitchFamily="66" charset="0"/>
              </a:rPr>
              <a:t>de piedras que atravesaba todo el rio de lado a </a:t>
            </a:r>
            <a:r>
              <a:rPr lang="es-CO" sz="3400" dirty="0" smtClean="0">
                <a:latin typeface="Comic Sans MS" pitchFamily="66" charset="0"/>
              </a:rPr>
              <a:t>lado. D</a:t>
            </a:r>
            <a:r>
              <a:rPr lang="es-CO" sz="3600" dirty="0" smtClean="0">
                <a:latin typeface="Comic Sans MS" pitchFamily="66" charset="0"/>
              </a:rPr>
              <a:t>any</a:t>
            </a:r>
            <a:r>
              <a:rPr lang="es-CO" sz="3400" dirty="0" smtClean="0">
                <a:latin typeface="Comic Sans MS" pitchFamily="66" charset="0"/>
              </a:rPr>
              <a:t> </a:t>
            </a:r>
            <a:r>
              <a:rPr lang="es-CO" sz="3400" dirty="0" smtClean="0">
                <a:latin typeface="Comic Sans MS" pitchFamily="66" charset="0"/>
              </a:rPr>
              <a:t>puso un pie en el y vio que podían </a:t>
            </a:r>
            <a:r>
              <a:rPr lang="es-CO" sz="3400" dirty="0" smtClean="0">
                <a:latin typeface="Comic Sans MS" pitchFamily="66" charset="0"/>
              </a:rPr>
              <a:t>pasar, sus amigos lo seguían y se  sorprendieron al ver este gran  </a:t>
            </a:r>
            <a:r>
              <a:rPr lang="es-CO" sz="3400" dirty="0" smtClean="0">
                <a:latin typeface="Comic Sans MS" pitchFamily="66" charset="0"/>
              </a:rPr>
              <a:t>paisaje </a:t>
            </a:r>
            <a:r>
              <a:rPr lang="es-CO" sz="3400" dirty="0" smtClean="0">
                <a:latin typeface="Comic Sans MS" pitchFamily="66" charset="0"/>
              </a:rPr>
              <a:t> el cual tenía mucha magia y encanto.</a:t>
            </a:r>
            <a:endParaRPr lang="es-CO" sz="2400" dirty="0">
              <a:latin typeface="Comic Sans MS" pitchFamily="66" charset="0"/>
            </a:endParaRPr>
          </a:p>
        </p:txBody>
      </p:sp>
      <p:pic>
        <p:nvPicPr>
          <p:cNvPr id="10" name="Picture 9" descr="http://sig.graphicsfactory.com/Memory_Bubble/c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9672" y="764704"/>
            <a:ext cx="457200" cy="457200"/>
          </a:xfrm>
          <a:prstGeom prst="rect">
            <a:avLst/>
          </a:prstGeom>
          <a:noFill/>
        </p:spPr>
      </p:pic>
      <p:pic>
        <p:nvPicPr>
          <p:cNvPr id="11" name="Picture 12" descr="http://sig.graphicsfactory.com/Memory_Bubble/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23728" y="764704"/>
            <a:ext cx="457200" cy="457200"/>
          </a:xfrm>
          <a:prstGeom prst="rect">
            <a:avLst/>
          </a:prstGeom>
          <a:noFill/>
        </p:spPr>
      </p:pic>
      <p:pic>
        <p:nvPicPr>
          <p:cNvPr id="12" name="Picture 11" descr="http://sig.graphicsfactory.com/Memory_Bubble/l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764704"/>
            <a:ext cx="457200" cy="457200"/>
          </a:xfrm>
          <a:prstGeom prst="rect">
            <a:avLst/>
          </a:prstGeom>
          <a:noFill/>
        </p:spPr>
      </p:pic>
      <p:pic>
        <p:nvPicPr>
          <p:cNvPr id="13" name="Picture 10" descr="http://sig.graphicsfactory.com/Memory_Bubble/o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7824" y="764704"/>
            <a:ext cx="457200" cy="457200"/>
          </a:xfrm>
          <a:prstGeom prst="rect">
            <a:avLst/>
          </a:prstGeom>
          <a:noFill/>
        </p:spPr>
      </p:pic>
      <p:pic>
        <p:nvPicPr>
          <p:cNvPr id="14" name="Picture 13" descr="http://sig.graphicsfactory.com/Memory_Bubble/r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91880" y="764704"/>
            <a:ext cx="457200" cy="457200"/>
          </a:xfrm>
          <a:prstGeom prst="rect">
            <a:avLst/>
          </a:prstGeom>
          <a:noFill/>
        </p:spPr>
      </p:pic>
      <p:pic>
        <p:nvPicPr>
          <p:cNvPr id="15" name="Picture 14" descr="http://sig.graphicsfactory.com/Memory_Bubble/e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95936" y="764704"/>
            <a:ext cx="457200" cy="457200"/>
          </a:xfrm>
          <a:prstGeom prst="rect">
            <a:avLst/>
          </a:prstGeom>
          <a:noFill/>
        </p:spPr>
      </p:pic>
      <p:pic>
        <p:nvPicPr>
          <p:cNvPr id="17" name="Picture 15" descr="http://sig.graphicsfactory.com/Memory_Bubble/s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499992" y="764704"/>
            <a:ext cx="504056" cy="504056"/>
          </a:xfrm>
          <a:prstGeom prst="rect">
            <a:avLst/>
          </a:prstGeom>
          <a:noFill/>
        </p:spPr>
      </p:pic>
      <p:sp>
        <p:nvSpPr>
          <p:cNvPr id="16" name="15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75656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8" name="17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23528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pull dir="u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t1.gstatic.com/images?q=tbn:ANd9GcQfcUQigjBCgGCGuQ5PW2i7LhwFBOVwUNWY2x3zeNnUUp4CuTeNp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908720"/>
            <a:ext cx="7082022" cy="530468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2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75656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4" name="3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323528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fade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652120" y="272735"/>
            <a:ext cx="3059832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Siguieron caminando y encontraron un bosque muy    espeso en aquel     </a:t>
            </a: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                     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y </a:t>
            </a:r>
            <a:r>
              <a:rPr lang="es-CO" sz="2400" dirty="0" smtClean="0">
                <a:latin typeface="Comic Sans MS" pitchFamily="66" charset="0"/>
              </a:rPr>
              <a:t>decidieron entrar </a:t>
            </a:r>
            <a:r>
              <a:rPr lang="es-CO" sz="2400" dirty="0" smtClean="0">
                <a:latin typeface="Comic Sans MS" pitchFamily="66" charset="0"/>
              </a:rPr>
              <a:t>Allí hacía frio </a:t>
            </a:r>
            <a:r>
              <a:rPr lang="es-CO" sz="2400" dirty="0" smtClean="0">
                <a:latin typeface="Comic Sans MS" pitchFamily="66" charset="0"/>
              </a:rPr>
              <a:t>y aquellos arboles eran muy grandes</a:t>
            </a: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Había un </a:t>
            </a:r>
            <a:r>
              <a:rPr lang="es-CO" sz="2400" dirty="0" smtClean="0">
                <a:latin typeface="Comic Sans MS" pitchFamily="66" charset="0"/>
              </a:rPr>
              <a:t>gran camino, la noche </a:t>
            </a:r>
            <a:r>
              <a:rPr lang="es-CO" sz="2400" dirty="0" smtClean="0">
                <a:latin typeface="Comic Sans MS" pitchFamily="66" charset="0"/>
              </a:rPr>
              <a:t>se </a:t>
            </a:r>
            <a:r>
              <a:rPr lang="es-CO" sz="2400" smtClean="0">
                <a:latin typeface="Comic Sans MS" pitchFamily="66" charset="0"/>
              </a:rPr>
              <a:t>acercaba …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</p:txBody>
      </p:sp>
      <p:pic>
        <p:nvPicPr>
          <p:cNvPr id="3" name="Picture 29" descr="http://sig.graphicsfactory.com/Barbeque/p.gif">
            <a:hlinkClick r:id="rId3"/>
          </p:cNvPr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1988840"/>
            <a:ext cx="457200" cy="457200"/>
          </a:xfrm>
          <a:prstGeom prst="rect">
            <a:avLst/>
          </a:prstGeom>
          <a:noFill/>
        </p:spPr>
      </p:pic>
      <p:pic>
        <p:nvPicPr>
          <p:cNvPr id="4" name="Picture 11" descr="http://sig.graphicsfactory.com/Barbeque/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988840"/>
            <a:ext cx="457200" cy="457200"/>
          </a:xfrm>
          <a:prstGeom prst="rect">
            <a:avLst/>
          </a:prstGeom>
          <a:noFill/>
        </p:spPr>
      </p:pic>
      <p:pic>
        <p:nvPicPr>
          <p:cNvPr id="5" name="Picture 9" descr="http://sig.graphicsfactory.com/Barbeque/i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240" y="1988840"/>
            <a:ext cx="457200" cy="457200"/>
          </a:xfrm>
          <a:prstGeom prst="rect">
            <a:avLst/>
          </a:prstGeom>
          <a:noFill/>
        </p:spPr>
      </p:pic>
      <p:pic>
        <p:nvPicPr>
          <p:cNvPr id="6" name="Picture 10" descr="http://sig.graphicsfactory.com/Barbeque/s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236296" y="1988840"/>
            <a:ext cx="457200" cy="457200"/>
          </a:xfrm>
          <a:prstGeom prst="rect">
            <a:avLst/>
          </a:prstGeom>
          <a:noFill/>
        </p:spPr>
      </p:pic>
      <p:pic>
        <p:nvPicPr>
          <p:cNvPr id="7" name="Picture 8" descr="http://sig.graphicsfactory.com/Barbeque/a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1988840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12" descr="http://sig.graphicsfactory.com/Barbeque/j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44408" y="1988840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13" descr="http://sig.graphicsfactory.com/Barbeque/e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686800" y="1988840"/>
            <a:ext cx="457200" cy="457200"/>
          </a:xfrm>
          <a:prstGeom prst="rect">
            <a:avLst/>
          </a:prstGeom>
          <a:noFill/>
        </p:spPr>
      </p:pic>
      <p:sp>
        <p:nvSpPr>
          <p:cNvPr id="6146" name="AutoShape 2" descr="data:image/jpeg;base64,/9j/4AAQSkZJRgABAQAAAQABAAD/2wCEAAkGBhQSERUTEhMVFRUWGBwXGBcXGBwaHBgYGBwaHB0YGBgaGyYeGB4jGRobHy8gJCcpLCwsGh4xNTAqNSYrLCkBCQoKDgwOGg8PGiwkHyQtLCwsLCwsLCwsLCwsLCwsLCwsLCwsLCwsLCwsLCwsLCwsLCwsLCwsLCwsLCwsLCwsLP/AABEIAMIBAwMBIgACEQEDEQH/xAAbAAACAwEBAQAAAAAAAAAAAAAEBQACAwYBB//EADsQAAECBAQEBAQFBAICAwEAAAECEQADITEEEkFRBSJhcRMygZEGobHwQlLB0eEUI2LxcpIVJDNTghb/xAAZAQADAQEBAAAAAAAAAAAAAAABAgMABAX/xAAtEQACAgEDAgQFBQEBAAAAAAAAAQIRIQMSMUFRE2Fx8AQigbHRMkKRocHx4f/aAAwDAQACEQMRAD8A42fhyyilRAzBNzUs4cPyhqu73DO8c/iJqvEU5IL2ctpasMBNooBNSovQEuDTqzv0pCvEv4hzO9L6MBHFpqiMEWUs15j7mPpXw6SMNKUSXWgEMS5YM5JZqUF2NqR8zCRcGOy4Dih4EsrmswYJApQtzF3qNKD3iHxkXKCoGpwMeLBpWUlSVEMAlQFOoJAIavtpHNfFUvw0SgFucyqpL2ADvqCX+UdJ/SyVlSlzJZBFHWb1u5JJ1cbCj25L4w8MLQJSiUMSAdDRwGAHrEvhv1Jf4T0+QDCzZjUUptyTfakdVgOKKThlKCmUmYxJPVJ5WDktu+hAvCHhSaA9IsuWVZ8wVYKTy8r0TmJOmUHpQdo6dRKbplJZGSeJvMzKmF2ujypuAAg+bSruX3g6QEhDzVDOylPzKClKoFFgwY1bmFG7rJHCgmSmYrMigFwStSnAKfKA3Umld4LVPCUsQhRAyqWFPkBrlSSSlWtU0qd3iEkuI+/fvJJ10KpkKXMRkWp2KSohSsxDlSkpCXSA4T6OWjE8NmqLoH4eZjYvtck0LAatD34fnygrxPEUlQfKGDkEgtYsKO4vWuhITiJc85FOsgEhbBNHoyQOW5cjajOYi9aUZVWPfoaznMXweYpIQFhS3KcoKndQdxTp+9i2fDMPnlIK1KeqcqQQQqtVE0uFewjrjwaXLUBRSTmAC1FkqBJZBJcAixr5RUPHPYQTBMxScO5KMSsskuQCaF7Grj3rDw1t8Wl69vIPQB4phfBkkZjmqFCo6hQ6OCKE7Qbw3BZknOS10nMe5Da017RPiMq/pilSKgUNHd+YkCiaFNHaj3tF4hVQApAbUOLeUuSCQHLHqaRS5Sh/Jqwb8cwUtCEzHmBLiqFBQLpPKCFBlHLbqX6j4cLlFIMxJWkHMkKqhhmy5iQ5qRR4J4bwkYgTJgUpJkB5aTZShmVMylnBoEpYUy16t0/DwRlKky+Y5FEkEFTOotfrQ9tInKahGnkDVIU4XikyUWSpSVpAKsztkByhy6hc0oznVxHXyuKFMkzJBSlaEJKwpi75y6SnlIJq9tuuCvhDDHIUqYkszFSSEpJKQVVYqAFbVaOcx/CQmZlEwSklXOSolMtABoEB1lIymrnKwdnjn3aetx9hqoZY+eiepC0jw5iVJKlZStGUJWTnSnzJozpqk1cXjnJWBXjZs4IWBkzzJgCmFCppcty63oXYaUcxoeIGVPT4EyYrM/hqIObYlKKtQ61ruIX4GSknyuVkuorIIqebOshPNUczu5cGOrTi4RpP0Mscj/AYdUuamYiYpeRSRlWHIahCik5dAwcFn8rPDnjHF5UuamelKFkc6gJjgtlTUodnJd7F9XYK8JxRUiYMhBVMWkgolvLWcpyoYN4SmoUBRFHFoomTNRmCZKkq0PiS8pSDU5SpzVQH/U3Nedpylcvxf2A0dNO+NZQlAJC3DhaQlgLcpfRxoC7xbh/F8NMl+HSZNJry3A/CHFspr2Jq1fm2MmqScqpakhJIALqDlnqCa2Glh1eIn5EpUFKSSxchQehD5hQd31gv4NOOGzOx7iMqpilrCi89bIGZGcGYo5UpAcEggg31hbPWUpy8iQogsAVKdHUsZbpJJHTtG2FxiyQZZADhq5mJq92Bqd4mLm8hD/3S+YkhJzKLVIAdqszAWakWi5J0LbF6cMpLElJCjYqUG6uDb5wZxVa0JTlVmC5aXoOU50qIB05wPMA4Ju9bzbJWUzMrslQ8pQghyl01VmPmrolmTGXFMc63QwSeVISAxSBR6XylzarxZSfI1mXE0yJXhqRMmLdkrT5Rm5uYF3I0qkWNBYGmapCUhcwhQWolBzKyMGDpUgjMSaNulzssx+H5EJIIVmBdXlIUFON3Cjfqdo18BS1A1dBSyQdgGylw1t6Q0qYXR0vD8avw0vNmA6gYgpFzokMPSJACsHKBIUOYEhWYgHNqFAhwQXBv3MSJX7wJYgmzUlUwkDlVUGh1AY6jVgX+kJp83+44AZhYvp3h/P4bLzFysHmJ0FCS4LFx2hNxfDBM4pBIAAuzmn+NI6NNpui0WrB8z6J9Ic8MSChCczXc5moklwRvrv3doReEBq/cQzwHEly0JAPK7hO1T0q52reG1ItxwNPjAVMlrSRmSQkkgHdu3m7g7wq4svMpIZmHzJv17w0l4gTCAeV3uS7uBf8Afb0hVxMkTQC1ABRt+nvA01nIsORjgpXLWjC9dO0aLWpBJDnOMpoC4cXd8tdfWNpEpTJOZ3vQ2+/pHk85SgJLc6SSLJzmmWr0BH3ZLtgbyMfGmKKnAJAVU0yhvKkLAp2rapiLw6iy1rQEKSDlXmJUpwfLVQoHcfKB5iFhSsyuznUMosCwLZtr+sGYVSCAVOm5KgHq1stiC9vnHM8ZRLgkrBKUUhJSoJBTnfIDW5DmrMKdLs0bDhyRMlhRUkMSVJBUnNZmJq35tzaC04cJylIzEv5RlNABdKg40cJ7xqrCLagzJGi8xIBAaqQQzkafpEXqeYLAMSjMjwwafmGVJUoAF0nKDdjU/wA4/CrplTVgqfxFFhUXYZiWcUNGelAGMNkYOUUusLQzDMwI7EhL2sXB+sL/AINIEhIWUsSZiXAJDkhQBelg7fn3Ag770mvQKfyuyfEas+Cm55akzU5MxUPMCtJSUqfb6mBcdLeWJIJSta5aRVg6iCVpSwYBOa72hv8AHHFkqwacOk0WtCQlkjKAcxoA+gqBqIU4Eidi1zS5ytkQaHMUhlHRwllWd1gaGG0W/D3NVlv7e/IdcWPP/wCR/uJCFGWQCnKkkZmPKsFzUHKTpaKYn4bAlKR4kyauWpwM2UBJsU0UGUAK0ci41P4ZjVZzmfLdzzZbBiQ5I1YEVNWuF/FUzFFpCQtcwVMtlKAlqYkUOQMRY/Qgc0Z6jlTl7/4BZQuxvGpnLhxmBRTw0hqhVSSmpSWJIATzK1uUi+MKlkqDebNlAGQK0KQrarONIdr4SrDqmrWEqGUFZGZSgCSGCszZlK3BZ32dZwPhQxs1RzJQkEMFak0cMOYjYtq0d0HpqLl0XLG5Gvw/wSbiyuclQQtSRzgZcgqPDkpSwSn8BPUsCC8N+HCThZokJSJqsvnSy5hLnkBDhDDmYEEF94xwmCSDyutDk65MocDlsQcrspwx0h/NkBaEpWgcpBSAyPDUCCGcBhQAgO0cGtrPdT47cV77YFcu5lOm+JIVLVhSpCnUQtSA2VRqwUS4oBY0uGcoscJ0hA8SWtUmhTPJStUoBwfFEtRMxA/MwcPrWOuTzpKigipYO7up6E0Dk07WoBGM2UBLOcLDqYGgcktzB3vvdizxzQ11BtV14/GRW/4EaBKmy0rGRQUnKpTOlCrqS/VTkM4IA3qt43w+UFPhkkiigFF71KL84IbmBDjQmp2xsg4TPNkpIlEgz8OA5FazZNGSU6gFmIs0EYTCSp0hM9QSUlSV5waqKSAGcuAzODV47k9q3Xh+8guuODiytYUSjlqTSiS+gTR/9QZIXmUlKlKOZQcM5ygOTlsaUvpDGTMWmeonwwFTFE2SQCSWJYl63r12jLGTc0+qWKQ9FEpJP4nuXG/bt1Od9OgWzHGTuTwwlYKQ/Mzf4mhuH0e8LzmqEgGl9XvSjg6F+sNcdMCnMxJBDlINS4BuTcBq9ulRZiVLMxSipRZg/mVzJc/5Ue9mEHTdLIIsGxuGUZCJuxCVZfKDcJUE+UkUILPoAxjbiUwImMgKlh2LgOkhIORwA7FRGY1Yhxu/40FK4ZOTnACMswJSky3ZaASpObKvzOFVJL9THOSZCJcmQucosoFSgkjNoUkUYEgtV6iLJqSv6Felj7ApzSwTLKiXq6S9TqsZvePYtwOTiZkhC0YfCFKgSkzVoCyHLFQKxe9qhokTwsWv5J7TkxjVEFw9WYC5cualqMLfKFGOUDNJS5TQPYmgq0NZakJJJzPzChBZya0v6/6X8SYzHA0Fz9v3johSeC0eTELG9v1g3h8l0PdidQD+3vtAapfW8F8MBCCWJZRtfToxhpcDS4CEzSWCk5VaKd6NbcvT30vC6eXn1GgcdgIZYnnIZORQP+QfrWoapd9YVsfGPQ6VtAgCJ08meyXdk0vVjfZ4C41hcstKgQ5clg1SQoBtKJZ+3aLnE/2zy5VCxFyT2pGv9QlaEldXKeYiiUksUgmwyk66e0FcXYl0zzh84zFBRyk3GrWdk3qdyNtKspqrJTmQCoCxSDmbXX1OhhVwYhKJbLdXMlSXAAAL639PeHMtQQsFQzrILNo7V6dupiWriRKeGHYPkcpJq3KCO9bglgL79zBmH4uligh3oXBJCyAA6WqQ9f8ATIVz0oJ/tgEmlg5pRKiGFn2p1jfESFKqlLflarH2YDRyfrHK9JN/MIPETJZRMKGcgsC9kpsCfKWDn+IXfDfD0nAyJhCqIKqVpnWlVBVNHU9jlDxmmbKylL51FCyeaoADAADp603gr4dUlOCQZqQEiWpamWoFSec2TynlJpu3WFacYOr5X+jp4EfGMIF46YFKeXhpBWoO7sMxS7kVcA7sRTS3w1g8gSFKSCohRezq3PQadDWsLcNhpmaZKXnzz5yJExy5IQQuYDqapTsKNDrFT2nqysxU2dKQohWZqJSXJcAZRc0Edk7UVC+nv+7KSvCR2PxBiZAkKCigoVUlknMpwUhOUCjswDuWuHhRwnDf0i3UlImzeYBwWCieQsahKk+YCzmmvsjhoTM8aZmStjlQWV4YCQb/AJySMxGpDOA8B8ZkCYtCWC1BWZQdQ5AA9AxY2d9RXbztKKS8O8PkTdnIFxRClTRhsMpTTxmE3M4TLDhYIF0CoCaado63B8AkSMNllZitCGeY3K7gk0BbMoqYWcEWAjmPhLBKmzsROSpkS0eBLUslLfiUAXplO4PmFo6fHY5UpkulNWLflu7gv5h+lmjfEyluWnF8c+fr9BpT2m3D8S8tSJSQAg+H5SQ4FiQWNenXpFJ8uYGRkKUliGDkUIIKsrsnmuBfUPBEnFHKkpDFNEhNXFikh2Uk1oWqXDGL4nFJXLJCSVBLEEOUmlHZqWZgBfpHDb3cC2mgORivAoQf+IXcHXkS93Dvp6wPi+KKUrMhJZqgqKna7gm9qPVo9VhACoCta1qb1ehN2Zy3SogTFrKFJSl84uAkrZmOUIQTzVHYEk+YP0QhGTtEk28AU1R5Sx52ZJZ05nNxa1nLtrCifOVhzMWgKyTCCtIbKlR/Gza0fvZ2Z4uUqaQpYUAfw5iDlrzES6H/AIgBNRe8ZHgEjIQkFRP4TqCQNSD0cntse2E4xxIZNJgWAxAVS+blA1O1VBreupaBOFSwtyHVMK3ajZQ4S4uGAB1qaXqsw8w4WYpJdhmKMzKByuFJLCpozhvR4c8GUZI8NSQpSpqE+YMUoTUhIbMAhLuSKqFKgx0y03FNxzdD7KWBivAKzFCmWvnBOhSXLCpADX7uSYG4vISnm3lJWSADdScpJuAygKgVy0tD6fhWRJE5PhkoUAEjMpalJYBmIr5d2KrQn4tO8SWgrcpGHlgZiwypmBkBmccpUAwakShXLBVcib4lWU4aYnM4zpS5JLgEENobHpQwnk55xkpL2yp/4IABWTQCgyj11jqPjvBBGFIlpGVBl51cqiVLzEHOkuonVxRxXYX4bwikmSpcsvNlkIAcEplijUIBUt1l6N0i8NRLS3Lz+34HWI2M5OKUEgES6UsaAWDAsGFG+QtEh5Kk4cBliYVa0avQPEjk3J5/Jz5PkUxfMpt/nGWILkdovPlcyrUJ+peMlpaPYR3I1IpG2AkKUFZWSxFbN6s2lrxkkUjxCzzEB/s1b0MZ8GfAxXLNCpYZ6UNWFNGPvCzC1mqN3V+pgiWLULs93HV2pbSMOGpdXcwqwmCOEx14gUlSQHUKMNQ12139IyzDwSSoEhALbEMQAbaav8ounDBDqHZ9QSCXLVam20YiUMimo4UKuaBwwrTX+Ylgmy/BsrKBYgLUWYVYFm1D2pTeHGFm8rsOZnVmIYkEmrO4LsbXrHN8MxBBdszqJLXtdr/pDWXi86RRbagVexBJ6V+drQNWFsE1kMlLOZTKdlOKGgCm6kG+veD5+ZJRMSnOx8yUqToQxJSWO5r6PVdw+SFJclTBRIS5H/VBoS2vaD/60JAGbQuHuOVyHSQ/2XtHNPmkTfITxHGeJhppWhYUlCjVuWjg5mLj2vEw4WjD4dGdxNyBSSgCiWWTmzf45d+ZoB45iWw6ikukpOvmBoQU3GjmxejQTwjiJMyWVDKlElKUgAtzgEixNEBNwb6xPY1DC6s1YsB+HJIn8UmlTkJXOmOH8ylpSCaihfeD+H4dMzEmfkFV8pFGTmLrT1JetaZY574ZnrXiJykEpVOBQ7+UTFFSlU/LLSr1KYfolp8ZQIIAUWyGjAkMBtT2iuqmpNX0SKSwzpVYluVnWeYOmvM5Tyk2NK1ooWtCH4ixxkZZcms2cnKgvXMSQSRUMyh0+cH8QmFMpc0JYZXKwSr+3XmDjl69xWEnDcFNxKzil8jpaTmXlKZaSzj8XMou+rnQ05NGCXzvj/RIrqNMHLGEleApwkVzMouW5nLtU22oLit0Scq0ZlEpUpJpQirlwzgUpp1vGWI4dPzkE8xsFKCXFXPMyS3f1N42n4BYSF5ctUpfVi4cgd7ODSj3jPObyydNux/NkgAZVpINFczsHo4IapLMG19V2NxSS6pSUgkZcgZLinWimAroGejmLTuGOkIE0qUqqUJFxqczvRL/ACjSZhVy0lTPMyHKATq5YF6lx9LPHLDandhAOMzUmXmlFx4ZWTmIKWAIo5ZlMC4GUXctlY8IwikpTMQkZpnOCSzJVzBAzO+VwaqB3ekAoaWpK05RLmBKFulkoKuUEqowJoqt1k0BJhlwOeudhJYSwFUDIksAglBJVQgFgyUks4rdqarcdOlxfux3lYM8QvmKFFYJCmqp2VdiRy07u0E4fCKyBC5QWFJy5lJHK4pdVN9Ca2Ap6jg4BUgDIHowZFAKlmcjVhAErFGW4WoLCiRnSBVjQeUs993e94gpNqoCcHIcQ4Rn8SQkAlKlqDqOYKBIALjnFCHYGp1EDcDxyVCSkqV4iVKSR+JPlDhg24a7nWG6CkzSwykqIq7OTrV62ttsIRcQwBlzZWJSooCphCliuVYWplkMXoHIrY7iPbg9y2v2y0c4Popw3iLlgrCVFChQuEpb8SWJq1XDFizBo4+bxT+3zOXQk0IOVppo+vlfShMO8FiJmLKXX4a5fKtKmIdvwqDEBW+lLxyvGlkMhIu+YllMc6wa6mgPQntHPpJOW1icui/xjxYTpWWUMspCkhRcutZdhcjkSK9S1WhoTMAw4JCQJQDnmZOQX26bVvCn4nUiVhJclACkpmAqq+YhCnLg0e/c9IeYOac0k5gShANSOVwxCWNWFd4aVLTVLGTSfyr6jORgU5RmC3NTrUl9o9j1eKck5HerhJPziRyXMhbPkuLLLWATc9NdnigdgNoKxsxJUWDVOlNvfX2jFegBB/R9GaPePRRYhvbWL4LELSVZDcMQDcdtYHUsx7hiSSz70d29AYzWDNYCTMIFAST+boDFuDCwan3SCMZiCJJq9QD3Zrm1GtrtGfByDuIRv5WKuBpOkEuAPvQfL5aQpUWTMNmVZ9VEHfbd4aYgeGARS7Wdz/IP7iFGLnlSVkmql1rdm2oTSE0xVyZ4ZDEkXDkb6ftDjBoWsguG3cDp616GFsiYAdWcbO3UtTWDJGIVSjj8ujUFW0++x1LYJ5GGE4gJYXmUblLMddAX+ceTcdmUVA/gABLVqo2bcM8Lp6iVJ8IHmcH/AJVcEqsWrfrE8BIHOtaDqTLeod0hixq9XAt6T2LkXauQjiWIJlKSU1IDPX8QsX16QwwmPlow6lg5VFKjlTQWZNNWp84V4/DJEoCXMznOE2Ytd2cm4pBXFMApMhZBRlSlKaAu7pF2YivfpAai0l5gw0l5hHwVw85Js4LAU+QAi6aFRdqPQb00vB3D5p8ZT+YFQDdjzAA7wFwSVlweY53JKqZWCTSoKn0BsL66E8BSlU3Mpwc2Z0mgr5g7UaI6mXJv0M8tlfiCUVqlYYqUPFIzZlKdKEXJBehIcCtU6MHPTiFpmJPMEyhQXaW1v8abs2kLMNOXNnz5ySSKy01JZAOlXuSXdjWDlpUhJsttSfcsBSwd/aEkqSj7tiyxSM5UiZObMFM9Lkdwhm02gubgF/20qc5VJqARypFMxNHoNaEwEnGgm5YBwA9SzV5hRtgbaa+mY0nMQwC00qakgE1BBDklzWA1KxMnV8PxoSHCqEZKuDlF6ku7sGIAZqhxBE1aXBKmJDWqHLNrVtNw+sJ5WJKQELZNvKwCXH4uYDYsCPrHqVvVJuHzBNDoRRTgtu47NHBLTt2JbNZWDdGYA8yKpIGUjKqgdgkkBrN6kk3+AcYTh1pClcswjKGbyoe7VKs20Wlz1DKCWYWI7O1Hf+YTcMmFE7GA0eYlWXfOHNS+9qw7Xiacovyf9jKWGdssqU6SoggOyQTVzRqvf7tAUvhfiJVnAKbnzDRqhi1LNv0plwriSC5UlLl62+Zetq/xDDD4xAQyV/J6VNAdjr8qRwNShwLh5ZxODl5ZpZKXc0Kne9FKPW9O7xlisIJ0tEslREyYpIY2YrI0ZgUu/TWNE4sf1CyScomK5m6kkhqvSMMJMUoYdP4UmYXYm6gLI7k7FxHs1L9XvhlM8mXwxiVmbKQpSgoiZJWMzMqVzJdmrkdO5ywAMq8TiyE5gnkA8zssObA1IfQ9aRpxMKl4meJeYKU2JkKIqZkvzDq4CwRWoAhBgVEy55qSUJLvr4supjqjC/nXVL73/wCfQqo3lHVfHUsf0spQRlHigEMA/Iu58xoWa1Ik2YxQpQplDtVyroPMS4A3J9Iz+MVf+pIDEOoK9pZt3KusG8Hw5xKxOU3gy/IgUzFLArPfmAewGkc0Xt0U3xkn+xX5hCZcxXMpYlk1yZM+XoVBQBLXYM7tHsMjNH4ZSQNAU7RI51qv3RHcz5arirFQA1LuHfRvb7ECJWDow0+7xhMVzK7n6xp4lLR7+2j0qosViJh0JKuZRSGuA8UzCPETikuks4g1gZoPx6f7dyxZnodKtrs8G8LlAJqA7XprCBS3uTD7hoypdIKjttEpqo0TapBHFQ5AUFMgMC4F2PtanaFSJ4CKfmJL7VgzjGKPiZVA2BKWYg2Ztw0LQlTUdu/6QsF8uQJBeFxFyWFBQXIt8hGuBkgglKvSmp1rtTSA8MmrKTo1Szb2u9o0DAMew1HpWtr9YZrsZoZqSkF3AJuGGUg65SWe/wA9WMXxE8TLhLAuam1WFATQNYiEYnKBcOGsxNIZSeYKzEOakZhqxLhqvahGsTcKyI40TGKyrTkUojKSRWml1Xq/QRXiGMeUEdQWpo5YlnNSI1kY1QneIkOEsl06mpsL016CsT4gWmYoFCWIQSoj8SitqsTW2sZcpNGXKs6DAY0pkiUh1HIm7AAChYkHffWA865CZhVykIVysxdQOU31JBgqRK5UleUUAOZNASPZnNN9joFx+WCJaUO8xVnoQGPKNA7D0jkhW6u/JKFXQJwvEnKlCSEAJLqLly+mVqObGHIw81UpSUhw2YVy5xZwA+cdbUNbwhwkx1AkJ6JejCtWINtHrSC8VMyqMtIUhAOYMal25nYaD6XZzeUbeB5KyFSkLZ8pIe9QHsa1NLRrJxCFO6lEFiKBqHQtQOLUtCUKGUkOSaAHTvWGmDSgp0HKxc3u4Au2vppGnGkCSOpSl0KYhWwBe2YUrX+DFpPEaJADnKDU1B1LZi4eEvD8ZLS4KwgOSHfNlFgc2jE7uRS8bIMpRSvMS6W8oyuBXypo6R1NdI4np8pkto7mcUQFMVBJ0qXf2arCj66wql8QCcROzNmWlBa4JQVAepDBvVy8bTsYjNzZSEhkroWrTmAcHSrNCqZi0mbmeuXUVFe9r+8DT01Tx0AlWB3w2bmFSlOoDaeoaxZqaejNRSlBIzHLrs1XA8poLRx2Dx6kEcyQWYEpfq2xg5ZK0liRoAmo9kgOerwupo/NzgVxyVSpKZqlFgyiQ9wp+lDVovwKbMSHJASkkEBLuCU1LF9SXjHCAlXOxOtNdyNXrAXBlkrUkljldKtQQJRDFw9ut7VeOhxuLRZq0PPifArXKTOlk+JIaYksKAMVC1WygtanVo4QYgPMypCUzQGFWSykqYakAhr7VoX+nyZksnylQ8rBXKNWcqIfv0j5dxFJlzlI/wDrWpAfYEj6VeG+BlacH09/cbQdqh/8Wq/s4dibk92lyuZmG5D/ADhrw+dlSlIFWSlswHlADkvy2PbWtkvxIgGZh0ADyVqT+W4IpQWhtiksl0lTnRIag1Zt9P3gSS8OMfX7iS/SkMP6lGqVO5fnN3rEgPCBIQA7NRikA0Ozx5CbUS2nzucDnV3P1MepTeGP9ElRU7gurTqYwxnDiixcGPV3p4PRUlwClPSKFNYNw8q2laiM1S+YVo4fpWDY1g5TZ46ThHlaoalQe8KeI4YIWkAvQk+/8Q7wKlBNPNp339ojqSuIksoUcYnNPVtlA+X7xSRMKWoKDUDpprG3FMCGVMzOQWPXT72gQYdSg6XIJoP1h404mw0aTfNmzCrnt0PX94v4zuQQ4OusY+CQ3Vw7RoGBqHD23eM6MeKrUbW/VxWMpMxszbRquezEgsfum9IzkzGft71FIKMjTDTSmoo5a1NQb94kyYpVScxLJdtAzfRouEpZN8wDmzEuS3SjerxjKLEAuzuPS0Yx12H4sCwVMKRSrEENuQ5IL702jPBr8TFZ0hSpcpH4QARmdzQ3cm9S0KJWIUlBK0sNLDmagA6wx+HFZMpCgJijmfvozEHtHHLTUU2iO2soYq4Rh0SkkZ1FgVqcMon8JZ8hAqx61qwX8XmA8iZjBP5jmFrjmL5mcihFq3Lyfw4TUqM6Uy6kKQEgvYALCg4uGUCaF7RzsvhS0qGZExYKeYKGVlUBDhRpsaaUhNOaeW8ip+YqSDUUalmYjfrtBcvjMxAypWuWkVygqZ2NXdw/QtDWTw+Uk/8AwKD6ZiovuAH0ghfBZYSSmWQRQ/T8Rr2ikteF019guaOcxOKKq65QHJNhQfKjWg/A8bUk5FZSA4BNSSQzkkk9NL2gtPCkpzLKKoUxTm0LHQ7HSPVcPl0ORyVZXz3JtQmlH9Yz1IPFGco8F8XjkKGZCQFOXUku9vM9Sb16i8J8YvmSRaofboYZzeCTAR/bKU9w2moP1hRjkBK61IpttG0tv7WCNdAzDTwGcl2GzaU610gqbxTMGBUhJLFiASzWJYCm+94B5WBqQau7VGhhrhJScoKC7tys7u3pZ9IWdLLQGkZYTFoz/ls+Yuf/ANF6n1jPgExSZ6ykZ6JcdCA+nRmYwDhiCul87U2ewEe4HCKMxTOGUgFv+Nh12h5QVNPsO1g7fhk9MxaVqShBKAVJ/K5poC7bjX0jg/jNP/uTG/x3vkTvWOj4Lw2aVFcwApYJBsTXY0/m0cx8UyCnEKBfS/8AxSzxD4WMY6zp9BdJJTx2NeJrzTpRCWBQk9xmNTtHR4TBzVJoB6KrlZ6KLPHKrxWcySzlMtCW3yKUAP8AqkCCJXElghKc2hAcu99AT9iOiem3FJdBpRtUddh5iUpAUvmFCADQ7X0tEhKnDrHmzvrp8mp2iRDwV3JbBAnEOVdCd9zFMYSUuHNR9DBhlpzEWqS7Prr79ozxgASLu92Zx6UjrTydCeQGXKVQxjiARprDBJDfT/cA4giwiqdsqjXGzAqbegYev2frD3CISAKh/X6D9flCDCygZjCzDXoP1h1OYJUQLJUflp6iJ6i4QrXQRoKihRJZKlB+pJJ/Qw24fI/tpOYWFD16dK9zA+Iw74dATcHmHvBImISlgglk1fN0r719ukabtY7izyW4nh0oQggikxNBq4JP7ftByMCFTgk/kcU2Lh/SFPEsaVICWCQkhwNNr1pX3jeXjZixnyFRy0bYkHSrH99oi4y2/wAibXQ+HB0kEEDK4As9TYAfxAPE+BIQHSkEFJFHu4agYlq21pHmFnT1Hy5SRq7dxRwb07xnxgK8EpJbMoPsauwoHLpERgpqS+YSKafJ0Hw/waUqTKKypKmcgK3F2oHAI0e0cjw85sRKWwVmmqLHKAQkpIfQevU1jp8LhT4CUpJByaE0JA5qGliOtI5LgKnnpoKBRr/xN/aDo2/Ebd+2ND9zOp4zgUTZ+HkIKVKWfEnLSLIDnKgCqUgBZYXIBOjJOGJUqbyBTlZCQO9A9dIP+GwZsyZPUfNyJ5mVkAA+mUepjpMJgggmiQUvVIY0a+9NT1iUtXwVsecf31/H0Fc9uBucClBAI8x0sWqSdyf1HctZGBSoVIL2zD9BpbWFsmZQEl3oCQOo/Y943RjWV5iTWjWalN48LU3SIWglXCE5iMgbrb2JeM53BEPVIS4o/wBRv6R6viRGorqdvSLnHORRjv1P5fWJLxEDAL/4ZKS4SlybhndqCpr9GMef+LSHJcADcVYfp7UjZeJAYU7EvbatYxmYxBOW712pT9/nDpzYoNjPhoLpmKXL3J6tT1hLiPgOWSSFLUCANAU39DpQiOkM8UtZg72pv60jCcvV1NqxPz+/2i+nr60cJhUmuBPhfg5EpikqNGYgGpf9KdHeC0cHSAAkWFGAHpQDY+8Fqxbhn71rprGH9a45VENp+jw71NWeWzNtnJD4UIWqYSUpzApAIUf8iS+7w74bhRKSSQoFSiTVnD0Ja5YgN1g0TfNV+n6fSPJs7MaMaaadB0jonramoqkM5ykskTKllWV1O1zt09YTfFHDknDzSGzBJO55WN+whirEebtt+t4AxeJK0lDUWlQFBV0tRusbSUlJNMEbTs4DhywFJzEgA1OwraOjw2GIAUlaQpQBUDRQ6AtRk0fVjvCDheDJmISR+MA+l46CfhCrmAqzkWF7vW7NtHtazzVnZqcjCXhZbVyk7uuvsGiRhh0qyi+v1j2Of6nOc/OUCo1IOZ39bM8UxlixN67doHmzeYnqaesZT1k3rHYonWkaoPXvtAuLIejfzG6lBIgMmpeKJFEgvhQ5vv8AWkOMaWkn/IAU3cP8nhRwsV/lmh+UA+GCSOZ+wAKolqfqsV8lcOlhdvy23q0bChIc5iLP1D6FqfrA+GZWYgtp66uNo3SlISVAbvV33+cc8uSEuTPHKJlq1OWlaBjfuwgnhKwJSSzUAST61L/X5RjKwyc7hQtUH5Uan60gtUoFnUyWqKEuNvy/P0hJNVtFfFG81RQlieagNwAP119wYWfEE1K1S0f5ElrV1qNzBKqoDLUQBagLaV0tAc5YViEPYIdh1Js1NB3gacalfqaHI7UaAJUKEE6Egavf5RxUmUoFbJJIQbA0ej9KEmOolyyhZIcpL/U6bUv0EZpl5c0tKaKfM3mV6i8HSlsvrYYS2hPA8IhMlKnKVFIfa7u3avoLw2lzGUc6gXolrlOj12P7wrTPJ5pYJISxFBY0AFALvG0pGYHcs1LU3f0pSObUVttkpZdjoTFgslYymqXFA1wTXTbaNRiSoOCH0FvXvCdGJCQrmJYs7bjfcdIt4gKWCspNiBrs0cz0hWhuueHAJZ7h9bMGvEXNS4q5N3J/6sGZjCpKSSAVgsX0FPto8XiMqspNcz09h+/qYXwuwtDTx6u19CXIrudCIqicm9W09Pr/ALhUJ6iegHvc+Z6xmvixGXMkgEtWlvtqQ/gvobaO1zmYcraA1INbH5RTOGYlQ7VdzV/UQF/UNQGhHmFSBUg9DS/aMjNCaJcqbWkKtMFB4mVptfXq0CzJpSFAJbILXBFzc1oIwmrJCil82gLACla/YtFE8QBTzHmcAt02P3rFI6bDQVJ4gojMAMpBJrTSrjp93jRSiACBf2IINBSphfMJSo5XCFUADADfr/uKnF3cEseVtGpfTf3hvDvgaghU0lXmYEeXbuLlxvtAs3xQ7lICC4LE5ugYfbwvxeJInMWKvr2D7frDSZMcGlWcPt9uIts20NVCY4VpiVoDHOTQMxGhBqH+sNfFGV1WAsNt+kZzQxTlDbDR+vy+xHiTsRV3DOBs7Xh5PdQW7LSJqCl+91VvrEj2TILUmkXoJR3/AOUSDUfd/g2DiJ8kudnP1jEq6u0GLmFKy5/EX97FonhpI2F49JPudlgk0vSNU4I5SXqNIrLAUrVh61gjyq2Bgt1wFvsecLTdhWkN8QFEpILXPy0ELZU1iW6Ujf8Aqi9S7Gv3rWJStu0K2zfhySnuSaPXu3aDUzWCgqh+Yc3+94BEvw8qyTU2ax6iGGHlZypTXFXp/MRnXJKXcxQsZqOHqKOTbS3aL4WdLUDR2NBd9NL/AMxfDjIsKvo/tYfOM8XghzKllIeoAA7+4pC4eBS81ADZiliaO+tSPnrtAqcHMVNJYhgKuAKE2PaNzh3lhSsxy8wAuSWvR6RadiypIIuoM3UG/wAoybXBk6Ck4wZk7Gg7kN61pBAmZkuihCtNSzemggaYjMQVAhg9fumvuYsjFhTpTu5N3YVbaItdhKLyJ4StTpH5u5cjMa2gtSRU1oKAFvN+radYAx01KT4mYBRFHDtpfSJJx2X+4QGdIyv7mFcG1aNV5CpyRlCS7JUKfv669YJl4zKSGABADmj7e2/8wv4hiXdSSChg1aA9axWdiRlSHBqCNGcnX+YGy0jUFGezzK0uT0pTc9Y0wq0zOfKSSL+V9qwDJ4gHa7izdflSNZKwM4BtZj2+WlIzi/qBo3RKAIuQDrcv+w6RlOlAzAqY18qe2juNBS9mjxPE81AA4uGDityIzxCspBZ1Ebmn250gpSvJqDkLJqKUbKSbahh9BFETvEGZmo1GDgE03aseJ4hlHO1BUC+rv7wuxXESlQDF3rq+3y6fWFjBvoBKxvMxTOlmGo3fWFGIQpKxlCQAfQa21i2JnHIFJ1AqBUbtq387xhjcSSkZSQHrW2x94ppwpjJDEzWBYkBw4+oMZzMaEqCS4cHK3ycav7vAkjGAkubgbMaNFcSoEjcOz3rT36wVDNM1BUxaVDOBzMRmIBa7se5f7MCYbiQSpIUKpfS+5iiZpSggJB1J26Pr3jILTzKygqIqTp1G8UUFTTGoPWrKokEkGvoQbb2gWZiuVk21anvr/qLFTpTW2r6aj3jDEIGYKSRlHu9P9v3jRS6gQzkqTlHMff8AiJGSLeU/X6GJGoBzmKkjOTo5iiVADf8Ab6RczOYhnqb948TJS+bNU2T9bdI6/U6i+Gy0Acfe8a4vDJcZaEXcu/frGMhRSqtOhjabMFNmhXdgzZ4pACHD5r+nZomGlFwetorOUwpTSsF4R2YPYne2/wAveA3SA+Ck10kJWdqAvaoB2g2RjAcwAPd63Fjpt7womy3VQkbk3J7NSDMGzh7bGr7k76sO0CUVQGgszOZLClWOtBdrCNRPQAUpt7kWpTSFWJ4gczWe2zH9OkFSsMMmVNVEhyf32ibhjINofQpyuxUC+p9uz/KK4AoSFIQzpoFGitzTQe0Dpwa0LBURcsARbc0b3hfhlKBUDQAkuf8AdaQFBNOmBLA8lzSb2cjuG0DdfeM54CEnJShOtgK/R4yRic0uzsCf0EWRNeUBRzQHYjr30hNtMWgYOoCtCBUe2loPw8rMjKFNRn+VQfpAU+YESy13YtYEu/aCcIsBDO51Gx94ad1gLRdEtKAEElRAZjqBXT5doGnhzyChsXt+38HrFZGNBmWoCfbZu7RvPxpzghuYNYWGo9hGppmp2UOHIHOzmx20FddjTW8YyZpS5q5ZNTYihtBWJncj60+XT70jDD4xLMqvYCg69vt4KtqworhcUJVQXJPMaWi06arOwD2I72LEWimPxCPDzpCSCSCMvlvev28CJxjDq5P8Q6jeaDtvI3owS4GpJDmt2Py9IDx0s+YKsfK2gFK6sYGONBA7fXb1gvDKzk9Dr2dt2/eBtccgporInPLD7M3vX5wFiMWWFfxb+j3+kEzZAdCfs9D86QLjEZs4spJCk9aVFe0PFK7GSVl/HBIGgMEYmf5dsv7tCyTILh+5/aCZKSokEcoDdXFQ57vruIZxQdqCZGIdKktawb72jEL5S2h+Vfb/AHGMxRSFF3ahtY9H6xkJ+pJDh6DWMom2jSRNzJIOotT5RVCbVyh2bfY+8KpOLLv1aCpMx6k/vCuFCuNDiRI5Qyj84kTDTOUU3+sSJZJNHPzlOojqfrFbDV4Ll8LmKOZKMwL6jRRFa0Dg+0W/8TMoMhBOhbS+ttf9R0WdVruByTuf5jS1NRGh4PODf21ByBpqWGupjdHC5xf+2p7eo9YzYLXcxRJzEPUN9L9o3/qWAADCtP1jJOHmJISUsSCWLfhNavcRpO4bMJoLBzUNrW9fKfaFazkGAaeqhZnv++hprGUmb9uf9wWvhUxiQPK71As769D7GFk0FCik3SWNdfmDDpWhlTDAjOpzQDVrtpeDkYkJDJ11/wBdIXeLkSG1+/4pGMvEufv7MBx3G22O1z8zDmLPb7pX71gfETgeUAuzDe0BiYs+Xy7QUjIlszlWrFtfv3hNu0G2jZAZgCzJGm2/veKysSRsMpJFjfSn0jJWJq4P32istYqWfWv7s9/qYFAo3/rHLVbp61D+uvtF/FygkEPRiPxJ3vTs+kL8ZxBS6Aa+59LxcJDEHoQXL10O8NsDtN8MkZM+pJB07EaN91jeXMqCatpt7UO0DyMSlKSlbsSQdDRm07aRhOWyjV6Bjo1GI/bSBVsDVhs7FuCBc/J/WsV4fhAXC3qGBGh0rAko5lG7b2/XeNkYnm6WgNUqRqoHxPKRLuLHTex0vHvEEobkBYAC+uveCiXzaDWl/wB6RiqYkUSBmpXqK029IdS4CgTKtkOFVo7Guov02hhh8UxbprvtpAK8XmUDpZtGpYMwrWkVTPZRI+/2hpLdyFqxyucFAKq4vrQb6WjGTLUpRIDtRwWpdrwLIxL3tt2+kEIxiUnlSz3r+8RprCFqiviBRtU+YD9hURZU02sKH3ik5blwamjk/L9KtFgWYP36N9/KGNQGSSSB92q8e5HZ6P03j1QZWarGj/oYqtzWlYoMDzUZQx3j1CjBWKlZpQOo13f+PpFJSOUdLH2g7sG6DTCFRQC49+sSM8LM5B6/WPYnRFrJvPlBzQe3UxlLQKUFv1jyJCrgJQSwSXA9oqgfR/XePIkOEquWHsPaNMoyJpqf0iRIPQ3Y8lSgxoPbrGSJKc3lHsIkSN3NZefJS/lHsI8GHTkPKnzDQbRIkZcAtnkuSnL5R7d41myUv5R7RIkZ8mvIVhJKSC6Qb3A2MZJkJ5uUXGg3EeRIn1BYNLkJqco9hETISFUSB6DaPYkVGsJnyE05R7CMjITlHKNdBvEiQiNZpgpCcqjlD10G0UTJS6aC23eJEjdWC8hC5QY0FaW6RaXJTlQcoqz06mJEhegG8GfFJCQQyQL2A6QCiQl/KLjQRIkPD9IYt0Erw6QqiU6aCPZElLeUe0exIXoC2XRJS/lFtu8eS5Kc/lFjoNjEiQTWeiSnYe3aKLkJbyjXQRIkKg2bJw6ciuVOmg6xj4CW8o9hEiQUZMYYeSnKOUe0SJEiZJs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148" name="AutoShape 4" descr="data:image/jpeg;base64,/9j/4AAQSkZJRgABAQAAAQABAAD/2wCEAAkGBhQSERUTEhMVFRUWGBwXGBcXGBwaHBgYGBwaHB0YGBgaGyYeGB4jGRobHy8gJCcpLCwsGh4xNTAqNSYrLCkBCQoKDgwOGg8PGiwkHyQtLCwsLCwsLCwsLCwsLCwsLCwsLCwsLCwsLCwsLCwsLCwsLCwsLCwsLCwsLCwsLCwsLP/AABEIAMIBAwMBIgACEQEDEQH/xAAbAAACAwEBAQAAAAAAAAAAAAAEBQACAwYBB//EADsQAAECBAQEBAQFBAICAwEAAAECEQADITEEEkFRBSJhcRMygZEGobHwQlLB0eEUI2LxcpIVJDNTghb/xAAZAQADAQEBAAAAAAAAAAAAAAABAgMABAX/xAAtEQACAgEDAgQFBQEBAAAAAAAAAQIRIQMSMUFRE2Fx8AQigbHRMkKRocHx4f/aAAwDAQACEQMRAD8A42fhyyilRAzBNzUs4cPyhqu73DO8c/iJqvEU5IL2ctpasMBNooBNSovQEuDTqzv0pCvEv4hzO9L6MBHFpqiMEWUs15j7mPpXw6SMNKUSXWgEMS5YM5JZqUF2NqR8zCRcGOy4Dih4EsrmswYJApQtzF3qNKD3iHxkXKCoGpwMeLBpWUlSVEMAlQFOoJAIavtpHNfFUvw0SgFucyqpL2ADvqCX+UdJ/SyVlSlzJZBFHWb1u5JJ1cbCj25L4w8MLQJSiUMSAdDRwGAHrEvhv1Jf4T0+QDCzZjUUptyTfakdVgOKKThlKCmUmYxJPVJ5WDktu+hAvCHhSaA9IsuWVZ8wVYKTy8r0TmJOmUHpQdo6dRKbplJZGSeJvMzKmF2ujypuAAg+bSruX3g6QEhDzVDOylPzKClKoFFgwY1bmFG7rJHCgmSmYrMigFwStSnAKfKA3Umld4LVPCUsQhRAyqWFPkBrlSSSlWtU0qd3iEkuI+/fvJJ10KpkKXMRkWp2KSohSsxDlSkpCXSA4T6OWjE8NmqLoH4eZjYvtck0LAatD34fnygrxPEUlQfKGDkEgtYsKO4vWuhITiJc85FOsgEhbBNHoyQOW5cjajOYi9aUZVWPfoaznMXweYpIQFhS3KcoKndQdxTp+9i2fDMPnlIK1KeqcqQQQqtVE0uFewjrjwaXLUBRSTmAC1FkqBJZBJcAixr5RUPHPYQTBMxScO5KMSsskuQCaF7Grj3rDw1t8Wl69vIPQB4phfBkkZjmqFCo6hQ6OCKE7Qbw3BZknOS10nMe5Da017RPiMq/pilSKgUNHd+YkCiaFNHaj3tF4hVQApAbUOLeUuSCQHLHqaRS5Sh/Jqwb8cwUtCEzHmBLiqFBQLpPKCFBlHLbqX6j4cLlFIMxJWkHMkKqhhmy5iQ5qRR4J4bwkYgTJgUpJkB5aTZShmVMylnBoEpYUy16t0/DwRlKky+Y5FEkEFTOotfrQ9tInKahGnkDVIU4XikyUWSpSVpAKsztkByhy6hc0oznVxHXyuKFMkzJBSlaEJKwpi75y6SnlIJq9tuuCvhDDHIUqYkszFSSEpJKQVVYqAFbVaOcx/CQmZlEwSklXOSolMtABoEB1lIymrnKwdnjn3aetx9hqoZY+eiepC0jw5iVJKlZStGUJWTnSnzJozpqk1cXjnJWBXjZs4IWBkzzJgCmFCppcty63oXYaUcxoeIGVPT4EyYrM/hqIObYlKKtQ61ruIX4GSknyuVkuorIIqebOshPNUczu5cGOrTi4RpP0Mscj/AYdUuamYiYpeRSRlWHIahCik5dAwcFn8rPDnjHF5UuamelKFkc6gJjgtlTUodnJd7F9XYK8JxRUiYMhBVMWkgolvLWcpyoYN4SmoUBRFHFoomTNRmCZKkq0PiS8pSDU5SpzVQH/U3Nedpylcvxf2A0dNO+NZQlAJC3DhaQlgLcpfRxoC7xbh/F8NMl+HSZNJry3A/CHFspr2Jq1fm2MmqScqpakhJIALqDlnqCa2Glh1eIn5EpUFKSSxchQehD5hQd31gv4NOOGzOx7iMqpilrCi89bIGZGcGYo5UpAcEggg31hbPWUpy8iQogsAVKdHUsZbpJJHTtG2FxiyQZZADhq5mJq92Bqd4mLm8hD/3S+YkhJzKLVIAdqszAWakWi5J0LbF6cMpLElJCjYqUG6uDb5wZxVa0JTlVmC5aXoOU50qIB05wPMA4Ju9bzbJWUzMrslQ8pQghyl01VmPmrolmTGXFMc63QwSeVISAxSBR6XylzarxZSfI1mXE0yJXhqRMmLdkrT5Rm5uYF3I0qkWNBYGmapCUhcwhQWolBzKyMGDpUgjMSaNulzssx+H5EJIIVmBdXlIUFON3Cjfqdo18BS1A1dBSyQdgGylw1t6Q0qYXR0vD8avw0vNmA6gYgpFzokMPSJACsHKBIUOYEhWYgHNqFAhwQXBv3MSJX7wJYgmzUlUwkDlVUGh1AY6jVgX+kJp83+44AZhYvp3h/P4bLzFysHmJ0FCS4LFx2hNxfDBM4pBIAAuzmn+NI6NNpui0WrB8z6J9Ic8MSChCczXc5moklwRvrv3doReEBq/cQzwHEly0JAPK7hO1T0q52reG1ItxwNPjAVMlrSRmSQkkgHdu3m7g7wq4svMpIZmHzJv17w0l4gTCAeV3uS7uBf8Afb0hVxMkTQC1ABRt+nvA01nIsORjgpXLWjC9dO0aLWpBJDnOMpoC4cXd8tdfWNpEpTJOZ3vQ2+/pHk85SgJLc6SSLJzmmWr0BH3ZLtgbyMfGmKKnAJAVU0yhvKkLAp2rapiLw6iy1rQEKSDlXmJUpwfLVQoHcfKB5iFhSsyuznUMosCwLZtr+sGYVSCAVOm5KgHq1stiC9vnHM8ZRLgkrBKUUhJSoJBTnfIDW5DmrMKdLs0bDhyRMlhRUkMSVJBUnNZmJq35tzaC04cJylIzEv5RlNABdKg40cJ7xqrCLagzJGi8xIBAaqQQzkafpEXqeYLAMSjMjwwafmGVJUoAF0nKDdjU/wA4/CrplTVgqfxFFhUXYZiWcUNGelAGMNkYOUUusLQzDMwI7EhL2sXB+sL/AINIEhIWUsSZiXAJDkhQBelg7fn3Ag770mvQKfyuyfEas+Cm55akzU5MxUPMCtJSUqfb6mBcdLeWJIJSta5aRVg6iCVpSwYBOa72hv8AHHFkqwacOk0WtCQlkjKAcxoA+gqBqIU4Eidi1zS5ytkQaHMUhlHRwllWd1gaGG0W/D3NVlv7e/IdcWPP/wCR/uJCFGWQCnKkkZmPKsFzUHKTpaKYn4bAlKR4kyauWpwM2UBJsU0UGUAK0ci41P4ZjVZzmfLdzzZbBiQ5I1YEVNWuF/FUzFFpCQtcwVMtlKAlqYkUOQMRY/Qgc0Z6jlTl7/4BZQuxvGpnLhxmBRTw0hqhVSSmpSWJIATzK1uUi+MKlkqDebNlAGQK0KQrarONIdr4SrDqmrWEqGUFZGZSgCSGCszZlK3BZ32dZwPhQxs1RzJQkEMFak0cMOYjYtq0d0HpqLl0XLG5Gvw/wSbiyuclQQtSRzgZcgqPDkpSwSn8BPUsCC8N+HCThZokJSJqsvnSy5hLnkBDhDDmYEEF94xwmCSDyutDk65MocDlsQcrspwx0h/NkBaEpWgcpBSAyPDUCCGcBhQAgO0cGtrPdT47cV77YFcu5lOm+JIVLVhSpCnUQtSA2VRqwUS4oBY0uGcoscJ0hA8SWtUmhTPJStUoBwfFEtRMxA/MwcPrWOuTzpKigipYO7up6E0Dk07WoBGM2UBLOcLDqYGgcktzB3vvdizxzQ11BtV14/GRW/4EaBKmy0rGRQUnKpTOlCrqS/VTkM4IA3qt43w+UFPhkkiigFF71KL84IbmBDjQmp2xsg4TPNkpIlEgz8OA5FazZNGSU6gFmIs0EYTCSp0hM9QSUlSV5waqKSAGcuAzODV47k9q3Xh+8guuODiytYUSjlqTSiS+gTR/9QZIXmUlKlKOZQcM5ygOTlsaUvpDGTMWmeonwwFTFE2SQCSWJYl63r12jLGTc0+qWKQ9FEpJP4nuXG/bt1Od9OgWzHGTuTwwlYKQ/Mzf4mhuH0e8LzmqEgGl9XvSjg6F+sNcdMCnMxJBDlINS4BuTcBq9ulRZiVLMxSipRZg/mVzJc/5Ue9mEHTdLIIsGxuGUZCJuxCVZfKDcJUE+UkUILPoAxjbiUwImMgKlh2LgOkhIORwA7FRGY1Yhxu/40FK4ZOTnACMswJSky3ZaASpObKvzOFVJL9THOSZCJcmQucosoFSgkjNoUkUYEgtV6iLJqSv6Felj7ApzSwTLKiXq6S9TqsZvePYtwOTiZkhC0YfCFKgSkzVoCyHLFQKxe9qhokTwsWv5J7TkxjVEFw9WYC5cualqMLfKFGOUDNJS5TQPYmgq0NZakJJJzPzChBZya0v6/6X8SYzHA0Fz9v3johSeC0eTELG9v1g3h8l0PdidQD+3vtAapfW8F8MBCCWJZRtfToxhpcDS4CEzSWCk5VaKd6NbcvT30vC6eXn1GgcdgIZYnnIZORQP+QfrWoapd9YVsfGPQ6VtAgCJ08meyXdk0vVjfZ4C41hcstKgQ5clg1SQoBtKJZ+3aLnE/2zy5VCxFyT2pGv9QlaEldXKeYiiUksUgmwyk66e0FcXYl0zzh84zFBRyk3GrWdk3qdyNtKspqrJTmQCoCxSDmbXX1OhhVwYhKJbLdXMlSXAAAL639PeHMtQQsFQzrILNo7V6dupiWriRKeGHYPkcpJq3KCO9bglgL79zBmH4uligh3oXBJCyAA6WqQ9f8ATIVz0oJ/tgEmlg5pRKiGFn2p1jfESFKqlLflarH2YDRyfrHK9JN/MIPETJZRMKGcgsC9kpsCfKWDn+IXfDfD0nAyJhCqIKqVpnWlVBVNHU9jlDxmmbKylL51FCyeaoADAADp603gr4dUlOCQZqQEiWpamWoFSec2TynlJpu3WFacYOr5X+jp4EfGMIF46YFKeXhpBWoO7sMxS7kVcA7sRTS3w1g8gSFKSCohRezq3PQadDWsLcNhpmaZKXnzz5yJExy5IQQuYDqapTsKNDrFT2nqysxU2dKQohWZqJSXJcAZRc0Edk7UVC+nv+7KSvCR2PxBiZAkKCigoVUlknMpwUhOUCjswDuWuHhRwnDf0i3UlImzeYBwWCieQsahKk+YCzmmvsjhoTM8aZmStjlQWV4YCQb/AJySMxGpDOA8B8ZkCYtCWC1BWZQdQ5AA9AxY2d9RXbztKKS8O8PkTdnIFxRClTRhsMpTTxmE3M4TLDhYIF0CoCaado63B8AkSMNllZitCGeY3K7gk0BbMoqYWcEWAjmPhLBKmzsROSpkS0eBLUslLfiUAXplO4PmFo6fHY5UpkulNWLflu7gv5h+lmjfEyluWnF8c+fr9BpT2m3D8S8tSJSQAg+H5SQ4FiQWNenXpFJ8uYGRkKUliGDkUIIKsrsnmuBfUPBEnFHKkpDFNEhNXFikh2Uk1oWqXDGL4nFJXLJCSVBLEEOUmlHZqWZgBfpHDb3cC2mgORivAoQf+IXcHXkS93Dvp6wPi+KKUrMhJZqgqKna7gm9qPVo9VhACoCta1qb1ehN2Zy3SogTFrKFJSl84uAkrZmOUIQTzVHYEk+YP0QhGTtEk28AU1R5Sx52ZJZ05nNxa1nLtrCifOVhzMWgKyTCCtIbKlR/Gza0fvZ2Z4uUqaQpYUAfw5iDlrzES6H/AIgBNRe8ZHgEjIQkFRP4TqCQNSD0cntse2E4xxIZNJgWAxAVS+blA1O1VBreupaBOFSwtyHVMK3ajZQ4S4uGAB1qaXqsw8w4WYpJdhmKMzKByuFJLCpozhvR4c8GUZI8NSQpSpqE+YMUoTUhIbMAhLuSKqFKgx0y03FNxzdD7KWBivAKzFCmWvnBOhSXLCpADX7uSYG4vISnm3lJWSADdScpJuAygKgVy0tD6fhWRJE5PhkoUAEjMpalJYBmIr5d2KrQn4tO8SWgrcpGHlgZiwypmBkBmccpUAwakShXLBVcib4lWU4aYnM4zpS5JLgEENobHpQwnk55xkpL2yp/4IABWTQCgyj11jqPjvBBGFIlpGVBl51cqiVLzEHOkuonVxRxXYX4bwikmSpcsvNlkIAcEplijUIBUt1l6N0i8NRLS3Lz+34HWI2M5OKUEgES6UsaAWDAsGFG+QtEh5Kk4cBliYVa0avQPEjk3J5/Jz5PkUxfMpt/nGWILkdovPlcyrUJ+peMlpaPYR3I1IpG2AkKUFZWSxFbN6s2lrxkkUjxCzzEB/s1b0MZ8GfAxXLNCpYZ6UNWFNGPvCzC1mqN3V+pgiWLULs93HV2pbSMOGpdXcwqwmCOEx14gUlSQHUKMNQ12139IyzDwSSoEhALbEMQAbaav8ounDBDqHZ9QSCXLVam20YiUMimo4UKuaBwwrTX+Ylgmy/BsrKBYgLUWYVYFm1D2pTeHGFm8rsOZnVmIYkEmrO4LsbXrHN8MxBBdszqJLXtdr/pDWXi86RRbagVexBJ6V+drQNWFsE1kMlLOZTKdlOKGgCm6kG+veD5+ZJRMSnOx8yUqToQxJSWO5r6PVdw+SFJclTBRIS5H/VBoS2vaD/60JAGbQuHuOVyHSQ/2XtHNPmkTfITxHGeJhppWhYUlCjVuWjg5mLj2vEw4WjD4dGdxNyBSSgCiWWTmzf45d+ZoB45iWw6ikukpOvmBoQU3GjmxejQTwjiJMyWVDKlElKUgAtzgEixNEBNwb6xPY1DC6s1YsB+HJIn8UmlTkJXOmOH8ylpSCaihfeD+H4dMzEmfkFV8pFGTmLrT1JetaZY574ZnrXiJykEpVOBQ7+UTFFSlU/LLSr1KYfolp8ZQIIAUWyGjAkMBtT2iuqmpNX0SKSwzpVYluVnWeYOmvM5Tyk2NK1ooWtCH4ixxkZZcms2cnKgvXMSQSRUMyh0+cH8QmFMpc0JYZXKwSr+3XmDjl69xWEnDcFNxKzil8jpaTmXlKZaSzj8XMou+rnQ05NGCXzvj/RIrqNMHLGEleApwkVzMouW5nLtU22oLit0Scq0ZlEpUpJpQirlwzgUpp1vGWI4dPzkE8xsFKCXFXPMyS3f1N42n4BYSF5ctUpfVi4cgd7ODSj3jPObyydNux/NkgAZVpINFczsHo4IapLMG19V2NxSS6pSUgkZcgZLinWimAroGejmLTuGOkIE0qUqqUJFxqczvRL/ACjSZhVy0lTPMyHKATq5YF6lx9LPHLDandhAOMzUmXmlFx4ZWTmIKWAIo5ZlMC4GUXctlY8IwikpTMQkZpnOCSzJVzBAzO+VwaqB3ekAoaWpK05RLmBKFulkoKuUEqowJoqt1k0BJhlwOeudhJYSwFUDIksAglBJVQgFgyUks4rdqarcdOlxfux3lYM8QvmKFFYJCmqp2VdiRy07u0E4fCKyBC5QWFJy5lJHK4pdVN9Ca2Ap6jg4BUgDIHowZFAKlmcjVhAErFGW4WoLCiRnSBVjQeUs993e94gpNqoCcHIcQ4Rn8SQkAlKlqDqOYKBIALjnFCHYGp1EDcDxyVCSkqV4iVKSR+JPlDhg24a7nWG6CkzSwykqIq7OTrV62ttsIRcQwBlzZWJSooCphCliuVYWplkMXoHIrY7iPbg9y2v2y0c4Popw3iLlgrCVFChQuEpb8SWJq1XDFizBo4+bxT+3zOXQk0IOVppo+vlfShMO8FiJmLKXX4a5fKtKmIdvwqDEBW+lLxyvGlkMhIu+YllMc6wa6mgPQntHPpJOW1icui/xjxYTpWWUMspCkhRcutZdhcjkSK9S1WhoTMAw4JCQJQDnmZOQX26bVvCn4nUiVhJclACkpmAqq+YhCnLg0e/c9IeYOac0k5gShANSOVwxCWNWFd4aVLTVLGTSfyr6jORgU5RmC3NTrUl9o9j1eKck5HerhJPziRyXMhbPkuLLLWATc9NdnigdgNoKxsxJUWDVOlNvfX2jFegBB/R9GaPePRRYhvbWL4LELSVZDcMQDcdtYHUsx7hiSSz70d29AYzWDNYCTMIFAST+boDFuDCwan3SCMZiCJJq9QD3Zrm1GtrtGfByDuIRv5WKuBpOkEuAPvQfL5aQpUWTMNmVZ9VEHfbd4aYgeGARS7Wdz/IP7iFGLnlSVkmql1rdm2oTSE0xVyZ4ZDEkXDkb6ftDjBoWsguG3cDp616GFsiYAdWcbO3UtTWDJGIVSjj8ujUFW0++x1LYJ5GGE4gJYXmUblLMddAX+ceTcdmUVA/gABLVqo2bcM8Lp6iVJ8IHmcH/AJVcEqsWrfrE8BIHOtaDqTLeod0hixq9XAt6T2LkXauQjiWIJlKSU1IDPX8QsX16QwwmPlow6lg5VFKjlTQWZNNWp84V4/DJEoCXMznOE2Ytd2cm4pBXFMApMhZBRlSlKaAu7pF2YivfpAai0l5gw0l5hHwVw85Js4LAU+QAi6aFRdqPQb00vB3D5p8ZT+YFQDdjzAA7wFwSVlweY53JKqZWCTSoKn0BsL66E8BSlU3Mpwc2Z0mgr5g7UaI6mXJv0M8tlfiCUVqlYYqUPFIzZlKdKEXJBehIcCtU6MHPTiFpmJPMEyhQXaW1v8abs2kLMNOXNnz5ySSKy01JZAOlXuSXdjWDlpUhJsttSfcsBSwd/aEkqSj7tiyxSM5UiZObMFM9Lkdwhm02gubgF/20qc5VJqARypFMxNHoNaEwEnGgm5YBwA9SzV5hRtgbaa+mY0nMQwC00qakgE1BBDklzWA1KxMnV8PxoSHCqEZKuDlF6ku7sGIAZqhxBE1aXBKmJDWqHLNrVtNw+sJ5WJKQELZNvKwCXH4uYDYsCPrHqVvVJuHzBNDoRRTgtu47NHBLTt2JbNZWDdGYA8yKpIGUjKqgdgkkBrN6kk3+AcYTh1pClcswjKGbyoe7VKs20Wlz1DKCWYWI7O1Hf+YTcMmFE7GA0eYlWXfOHNS+9qw7Xiacovyf9jKWGdssqU6SoggOyQTVzRqvf7tAUvhfiJVnAKbnzDRqhi1LNv0plwriSC5UlLl62+Zetq/xDDD4xAQyV/J6VNAdjr8qRwNShwLh5ZxODl5ZpZKXc0Kne9FKPW9O7xlisIJ0tEslREyYpIY2YrI0ZgUu/TWNE4sf1CyScomK5m6kkhqvSMMJMUoYdP4UmYXYm6gLI7k7FxHs1L9XvhlM8mXwxiVmbKQpSgoiZJWMzMqVzJdmrkdO5ywAMq8TiyE5gnkA8zssObA1IfQ9aRpxMKl4meJeYKU2JkKIqZkvzDq4CwRWoAhBgVEy55qSUJLvr4supjqjC/nXVL73/wCfQqo3lHVfHUsf0spQRlHigEMA/Iu58xoWa1Ik2YxQpQplDtVyroPMS4A3J9Iz+MVf+pIDEOoK9pZt3KusG8Hw5xKxOU3gy/IgUzFLArPfmAewGkc0Xt0U3xkn+xX5hCZcxXMpYlk1yZM+XoVBQBLXYM7tHsMjNH4ZSQNAU7RI51qv3RHcz5arirFQA1LuHfRvb7ECJWDow0+7xhMVzK7n6xp4lLR7+2j0qosViJh0JKuZRSGuA8UzCPETikuks4g1gZoPx6f7dyxZnodKtrs8G8LlAJqA7XprCBS3uTD7hoypdIKjttEpqo0TapBHFQ5AUFMgMC4F2PtanaFSJ4CKfmJL7VgzjGKPiZVA2BKWYg2Ztw0LQlTUdu/6QsF8uQJBeFxFyWFBQXIt8hGuBkgglKvSmp1rtTSA8MmrKTo1Szb2u9o0DAMew1HpWtr9YZrsZoZqSkF3AJuGGUg65SWe/wA9WMXxE8TLhLAuam1WFATQNYiEYnKBcOGsxNIZSeYKzEOakZhqxLhqvahGsTcKyI40TGKyrTkUojKSRWml1Xq/QRXiGMeUEdQWpo5YlnNSI1kY1QneIkOEsl06mpsL016CsT4gWmYoFCWIQSoj8SitqsTW2sZcpNGXKs6DAY0pkiUh1HIm7AAChYkHffWA865CZhVykIVysxdQOU31JBgqRK5UleUUAOZNASPZnNN9joFx+WCJaUO8xVnoQGPKNA7D0jkhW6u/JKFXQJwvEnKlCSEAJLqLly+mVqObGHIw81UpSUhw2YVy5xZwA+cdbUNbwhwkx1AkJ6JejCtWINtHrSC8VMyqMtIUhAOYMal25nYaD6XZzeUbeB5KyFSkLZ8pIe9QHsa1NLRrJxCFO6lEFiKBqHQtQOLUtCUKGUkOSaAHTvWGmDSgp0HKxc3u4Au2vppGnGkCSOpSl0KYhWwBe2YUrX+DFpPEaJADnKDU1B1LZi4eEvD8ZLS4KwgOSHfNlFgc2jE7uRS8bIMpRSvMS6W8oyuBXypo6R1NdI4np8pkto7mcUQFMVBJ0qXf2arCj66wql8QCcROzNmWlBa4JQVAepDBvVy8bTsYjNzZSEhkroWrTmAcHSrNCqZi0mbmeuXUVFe9r+8DT01Tx0AlWB3w2bmFSlOoDaeoaxZqaejNRSlBIzHLrs1XA8poLRx2Dx6kEcyQWYEpfq2xg5ZK0liRoAmo9kgOerwupo/NzgVxyVSpKZqlFgyiQ9wp+lDVovwKbMSHJASkkEBLuCU1LF9SXjHCAlXOxOtNdyNXrAXBlkrUkljldKtQQJRDFw9ut7VeOhxuLRZq0PPifArXKTOlk+JIaYksKAMVC1WygtanVo4QYgPMypCUzQGFWSykqYakAhr7VoX+nyZksnylQ8rBXKNWcqIfv0j5dxFJlzlI/wDrWpAfYEj6VeG+BlacH09/cbQdqh/8Wq/s4dibk92lyuZmG5D/ADhrw+dlSlIFWSlswHlADkvy2PbWtkvxIgGZh0ADyVqT+W4IpQWhtiksl0lTnRIag1Zt9P3gSS8OMfX7iS/SkMP6lGqVO5fnN3rEgPCBIQA7NRikA0Ozx5CbUS2nzucDnV3P1MepTeGP9ElRU7gurTqYwxnDiixcGPV3p4PRUlwClPSKFNYNw8q2laiM1S+YVo4fpWDY1g5TZ46ThHlaoalQe8KeI4YIWkAvQk+/8Q7wKlBNPNp339ojqSuIksoUcYnNPVtlA+X7xSRMKWoKDUDpprG3FMCGVMzOQWPXT72gQYdSg6XIJoP1h404mw0aTfNmzCrnt0PX94v4zuQQ4OusY+CQ3Vw7RoGBqHD23eM6MeKrUbW/VxWMpMxszbRquezEgsfum9IzkzGft71FIKMjTDTSmoo5a1NQb94kyYpVScxLJdtAzfRouEpZN8wDmzEuS3SjerxjKLEAuzuPS0Yx12H4sCwVMKRSrEENuQ5IL702jPBr8TFZ0hSpcpH4QARmdzQ3cm9S0KJWIUlBK0sNLDmagA6wx+HFZMpCgJijmfvozEHtHHLTUU2iO2soYq4Rh0SkkZ1FgVqcMon8JZ8hAqx61qwX8XmA8iZjBP5jmFrjmL5mcihFq3Lyfw4TUqM6Uy6kKQEgvYALCg4uGUCaF7RzsvhS0qGZExYKeYKGVlUBDhRpsaaUhNOaeW8ip+YqSDUUalmYjfrtBcvjMxAypWuWkVygqZ2NXdw/QtDWTw+Uk/8AwKD6ZiovuAH0ghfBZYSSmWQRQ/T8Rr2ikteF019guaOcxOKKq65QHJNhQfKjWg/A8bUk5FZSA4BNSSQzkkk9NL2gtPCkpzLKKoUxTm0LHQ7HSPVcPl0ORyVZXz3JtQmlH9Yz1IPFGco8F8XjkKGZCQFOXUku9vM9Sb16i8J8YvmSRaofboYZzeCTAR/bKU9w2moP1hRjkBK61IpttG0tv7WCNdAzDTwGcl2GzaU610gqbxTMGBUhJLFiASzWJYCm+94B5WBqQau7VGhhrhJScoKC7tys7u3pZ9IWdLLQGkZYTFoz/ls+Yuf/ANF6n1jPgExSZ6ykZ6JcdCA+nRmYwDhiCul87U2ewEe4HCKMxTOGUgFv+Nh12h5QVNPsO1g7fhk9MxaVqShBKAVJ/K5poC7bjX0jg/jNP/uTG/x3vkTvWOj4Lw2aVFcwApYJBsTXY0/m0cx8UyCnEKBfS/8AxSzxD4WMY6zp9BdJJTx2NeJrzTpRCWBQk9xmNTtHR4TBzVJoB6KrlZ6KLPHKrxWcySzlMtCW3yKUAP8AqkCCJXElghKc2hAcu99AT9iOiem3FJdBpRtUddh5iUpAUvmFCADQ7X0tEhKnDrHmzvrp8mp2iRDwV3JbBAnEOVdCd9zFMYSUuHNR9DBhlpzEWqS7Prr79ozxgASLu92Zx6UjrTydCeQGXKVQxjiARprDBJDfT/cA4giwiqdsqjXGzAqbegYev2frD3CISAKh/X6D9flCDCygZjCzDXoP1h1OYJUQLJUflp6iJ6i4QrXQRoKihRJZKlB+pJJ/Qw24fI/tpOYWFD16dK9zA+Iw74dATcHmHvBImISlgglk1fN0r719ukabtY7izyW4nh0oQggikxNBq4JP7ftByMCFTgk/kcU2Lh/SFPEsaVICWCQkhwNNr1pX3jeXjZixnyFRy0bYkHSrH99oi4y2/wAibXQ+HB0kEEDK4As9TYAfxAPE+BIQHSkEFJFHu4agYlq21pHmFnT1Hy5SRq7dxRwb07xnxgK8EpJbMoPsauwoHLpERgpqS+YSKafJ0Hw/waUqTKKypKmcgK3F2oHAI0e0cjw85sRKWwVmmqLHKAQkpIfQevU1jp8LhT4CUpJByaE0JA5qGliOtI5LgKnnpoKBRr/xN/aDo2/Ebd+2ND9zOp4zgUTZ+HkIKVKWfEnLSLIDnKgCqUgBZYXIBOjJOGJUqbyBTlZCQO9A9dIP+GwZsyZPUfNyJ5mVkAA+mUepjpMJgggmiQUvVIY0a+9NT1iUtXwVsecf31/H0Fc9uBucClBAI8x0sWqSdyf1HctZGBSoVIL2zD9BpbWFsmZQEl3oCQOo/Y943RjWV5iTWjWalN48LU3SIWglXCE5iMgbrb2JeM53BEPVIS4o/wBRv6R6viRGorqdvSLnHORRjv1P5fWJLxEDAL/4ZKS4SlybhndqCpr9GMef+LSHJcADcVYfp7UjZeJAYU7EvbatYxmYxBOW712pT9/nDpzYoNjPhoLpmKXL3J6tT1hLiPgOWSSFLUCANAU39DpQiOkM8UtZg72pv60jCcvV1NqxPz+/2i+nr60cJhUmuBPhfg5EpikqNGYgGpf9KdHeC0cHSAAkWFGAHpQDY+8Fqxbhn71rprGH9a45VENp+jw71NWeWzNtnJD4UIWqYSUpzApAIUf8iS+7w74bhRKSSQoFSiTVnD0Ja5YgN1g0TfNV+n6fSPJs7MaMaaadB0jonramoqkM5ykskTKllWV1O1zt09YTfFHDknDzSGzBJO55WN+whirEebtt+t4AxeJK0lDUWlQFBV0tRusbSUlJNMEbTs4DhywFJzEgA1OwraOjw2GIAUlaQpQBUDRQ6AtRk0fVjvCDheDJmISR+MA+l46CfhCrmAqzkWF7vW7NtHtazzVnZqcjCXhZbVyk7uuvsGiRhh0qyi+v1j2Of6nOc/OUCo1IOZ39bM8UxlixN67doHmzeYnqaesZT1k3rHYonWkaoPXvtAuLIejfzG6lBIgMmpeKJFEgvhQ5vv8AWkOMaWkn/IAU3cP8nhRwsV/lmh+UA+GCSOZ+wAKolqfqsV8lcOlhdvy23q0bChIc5iLP1D6FqfrA+GZWYgtp66uNo3SlISVAbvV33+cc8uSEuTPHKJlq1OWlaBjfuwgnhKwJSSzUAST61L/X5RjKwyc7hQtUH5Uan60gtUoFnUyWqKEuNvy/P0hJNVtFfFG81RQlieagNwAP119wYWfEE1K1S0f5ElrV1qNzBKqoDLUQBagLaV0tAc5YViEPYIdh1Js1NB3gacalfqaHI7UaAJUKEE6Egavf5RxUmUoFbJJIQbA0ej9KEmOolyyhZIcpL/U6bUv0EZpl5c0tKaKfM3mV6i8HSlsvrYYS2hPA8IhMlKnKVFIfa7u3avoLw2lzGUc6gXolrlOj12P7wrTPJ5pYJISxFBY0AFALvG0pGYHcs1LU3f0pSObUVttkpZdjoTFgslYymqXFA1wTXTbaNRiSoOCH0FvXvCdGJCQrmJYs7bjfcdIt4gKWCspNiBrs0cz0hWhuueHAJZ7h9bMGvEXNS4q5N3J/6sGZjCpKSSAVgsX0FPto8XiMqspNcz09h+/qYXwuwtDTx6u19CXIrudCIqicm9W09Pr/ALhUJ6iegHvc+Z6xmvixGXMkgEtWlvtqQ/gvobaO1zmYcraA1INbH5RTOGYlQ7VdzV/UQF/UNQGhHmFSBUg9DS/aMjNCaJcqbWkKtMFB4mVptfXq0CzJpSFAJbILXBFzc1oIwmrJCil82gLACla/YtFE8QBTzHmcAt02P3rFI6bDQVJ4gojMAMpBJrTSrjp93jRSiACBf2IINBSphfMJSo5XCFUADADfr/uKnF3cEseVtGpfTf3hvDvgaghU0lXmYEeXbuLlxvtAs3xQ7lICC4LE5ugYfbwvxeJInMWKvr2D7frDSZMcGlWcPt9uIts20NVCY4VpiVoDHOTQMxGhBqH+sNfFGV1WAsNt+kZzQxTlDbDR+vy+xHiTsRV3DOBs7Xh5PdQW7LSJqCl+91VvrEj2TILUmkXoJR3/AOUSDUfd/g2DiJ8kudnP1jEq6u0GLmFKy5/EX97FonhpI2F49JPudlgk0vSNU4I5SXqNIrLAUrVh61gjyq2Bgt1wFvsecLTdhWkN8QFEpILXPy0ELZU1iW6Ujf8Aqi9S7Gv3rWJStu0K2zfhySnuSaPXu3aDUzWCgqh+Yc3+94BEvw8qyTU2ax6iGGHlZypTXFXp/MRnXJKXcxQsZqOHqKOTbS3aL4WdLUDR2NBd9NL/AMxfDjIsKvo/tYfOM8XghzKllIeoAA7+4pC4eBS81ADZiliaO+tSPnrtAqcHMVNJYhgKuAKE2PaNzh3lhSsxy8wAuSWvR6RadiypIIuoM3UG/wAoybXBk6Ck4wZk7Gg7kN61pBAmZkuihCtNSzemggaYjMQVAhg9fumvuYsjFhTpTu5N3YVbaItdhKLyJ4StTpH5u5cjMa2gtSRU1oKAFvN+radYAx01KT4mYBRFHDtpfSJJx2X+4QGdIyv7mFcG1aNV5CpyRlCS7JUKfv669YJl4zKSGABADmj7e2/8wv4hiXdSSChg1aA9axWdiRlSHBqCNGcnX+YGy0jUFGezzK0uT0pTc9Y0wq0zOfKSSL+V9qwDJ4gHa7izdflSNZKwM4BtZj2+WlIzi/qBo3RKAIuQDrcv+w6RlOlAzAqY18qe2juNBS9mjxPE81AA4uGDityIzxCspBZ1Ebmn250gpSvJqDkLJqKUbKSbahh9BFETvEGZmo1GDgE03aseJ4hlHO1BUC+rv7wuxXESlQDF3rq+3y6fWFjBvoBKxvMxTOlmGo3fWFGIQpKxlCQAfQa21i2JnHIFJ1AqBUbtq387xhjcSSkZSQHrW2x94ppwpjJDEzWBYkBw4+oMZzMaEqCS4cHK3ycav7vAkjGAkubgbMaNFcSoEjcOz3rT36wVDNM1BUxaVDOBzMRmIBa7se5f7MCYbiQSpIUKpfS+5iiZpSggJB1J26Pr3jILTzKygqIqTp1G8UUFTTGoPWrKokEkGvoQbb2gWZiuVk21anvr/qLFTpTW2r6aj3jDEIGYKSRlHu9P9v3jRS6gQzkqTlHMff8AiJGSLeU/X6GJGoBzmKkjOTo5iiVADf8Ab6RczOYhnqb948TJS+bNU2T9bdI6/U6i+Gy0Acfe8a4vDJcZaEXcu/frGMhRSqtOhjabMFNmhXdgzZ4pACHD5r+nZomGlFwetorOUwpTSsF4R2YPYne2/wAveA3SA+Ck10kJWdqAvaoB2g2RjAcwAPd63Fjpt7womy3VQkbk3J7NSDMGzh7bGr7k76sO0CUVQGgszOZLClWOtBdrCNRPQAUpt7kWpTSFWJ4gczWe2zH9OkFSsMMmVNVEhyf32ibhjINofQpyuxUC+p9uz/KK4AoSFIQzpoFGitzTQe0Dpwa0LBURcsARbc0b3hfhlKBUDQAkuf8AdaQFBNOmBLA8lzSb2cjuG0DdfeM54CEnJShOtgK/R4yRic0uzsCf0EWRNeUBRzQHYjr30hNtMWgYOoCtCBUe2loPw8rMjKFNRn+VQfpAU+YESy13YtYEu/aCcIsBDO51Gx94ad1gLRdEtKAEElRAZjqBXT5doGnhzyChsXt+38HrFZGNBmWoCfbZu7RvPxpzghuYNYWGo9hGppmp2UOHIHOzmx20FddjTW8YyZpS5q5ZNTYihtBWJncj60+XT70jDD4xLMqvYCg69vt4KtqworhcUJVQXJPMaWi06arOwD2I72LEWimPxCPDzpCSCSCMvlvev28CJxjDq5P8Q6jeaDtvI3owS4GpJDmt2Py9IDx0s+YKsfK2gFK6sYGONBA7fXb1gvDKzk9Dr2dt2/eBtccgporInPLD7M3vX5wFiMWWFfxb+j3+kEzZAdCfs9D86QLjEZs4spJCk9aVFe0PFK7GSVl/HBIGgMEYmf5dsv7tCyTILh+5/aCZKSokEcoDdXFQ57vruIZxQdqCZGIdKktawb72jEL5S2h+Vfb/AHGMxRSFF3ahtY9H6xkJ+pJDh6DWMom2jSRNzJIOotT5RVCbVyh2bfY+8KpOLLv1aCpMx6k/vCuFCuNDiRI5Qyj84kTDTOUU3+sSJZJNHPzlOojqfrFbDV4Ll8LmKOZKMwL6jRRFa0Dg+0W/8TMoMhBOhbS+ttf9R0WdVruByTuf5jS1NRGh4PODf21ByBpqWGupjdHC5xf+2p7eo9YzYLXcxRJzEPUN9L9o3/qWAADCtP1jJOHmJISUsSCWLfhNavcRpO4bMJoLBzUNrW9fKfaFazkGAaeqhZnv++hprGUmb9uf9wWvhUxiQPK71As769D7GFk0FCik3SWNdfmDDpWhlTDAjOpzQDVrtpeDkYkJDJ11/wBdIXeLkSG1+/4pGMvEufv7MBx3G22O1z8zDmLPb7pX71gfETgeUAuzDe0BiYs+Xy7QUjIlszlWrFtfv3hNu0G2jZAZgCzJGm2/veKysSRsMpJFjfSn0jJWJq4P32istYqWfWv7s9/qYFAo3/rHLVbp61D+uvtF/FygkEPRiPxJ3vTs+kL8ZxBS6Aa+59LxcJDEHoQXL10O8NsDtN8MkZM+pJB07EaN91jeXMqCatpt7UO0DyMSlKSlbsSQdDRm07aRhOWyjV6Bjo1GI/bSBVsDVhs7FuCBc/J/WsV4fhAXC3qGBGh0rAko5lG7b2/XeNkYnm6WgNUqRqoHxPKRLuLHTex0vHvEEobkBYAC+uveCiXzaDWl/wB6RiqYkUSBmpXqK029IdS4CgTKtkOFVo7Guov02hhh8UxbprvtpAK8XmUDpZtGpYMwrWkVTPZRI+/2hpLdyFqxyucFAKq4vrQb6WjGTLUpRIDtRwWpdrwLIxL3tt2+kEIxiUnlSz3r+8RprCFqiviBRtU+YD9hURZU02sKH3ik5blwamjk/L9KtFgWYP36N9/KGNQGSSSB92q8e5HZ6P03j1QZWarGj/oYqtzWlYoMDzUZQx3j1CjBWKlZpQOo13f+PpFJSOUdLH2g7sG6DTCFRQC49+sSM8LM5B6/WPYnRFrJvPlBzQe3UxlLQKUFv1jyJCrgJQSwSXA9oqgfR/XePIkOEquWHsPaNMoyJpqf0iRIPQ3Y8lSgxoPbrGSJKc3lHsIkSN3NZefJS/lHsI8GHTkPKnzDQbRIkZcAtnkuSnL5R7d41myUv5R7RIkZ8mvIVhJKSC6Qb3A2MZJkJ5uUXGg3EeRIn1BYNLkJqco9hETISFUSB6DaPYkVGsJnyE05R7CMjITlHKNdBvEiQiNZpgpCcqjlD10G0UTJS6aC23eJEjdWC8hC5QY0FaW6RaXJTlQcoqz06mJEhegG8GfFJCQQyQL2A6QCiQl/KLjQRIkPD9IYt0Erw6QqiU6aCPZElLeUe0exIXoC2XRJS/lFtu8eS5Kc/lFjoNjEiQTWeiSnYe3aKLkJbyjXQRIkKg2bJw6ciuVOmg6xj4CW8o9hEiQUZMYYeSnKOUe0SJEiZJs//9k="/>
          <p:cNvSpPr>
            <a:spLocks noChangeAspect="1" noChangeArrowheads="1"/>
          </p:cNvSpPr>
          <p:nvPr/>
        </p:nvSpPr>
        <p:spPr bwMode="auto">
          <a:xfrm>
            <a:off x="155575" y="-8842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sp>
        <p:nvSpPr>
          <p:cNvPr id="6150" name="AutoShape 6" descr="data:image/jpeg;base64,/9j/4AAQSkZJRgABAQAAAQABAAD/2wCEAAkGBhQSERUTEhMVFRUWGBwXGBcXGBwaHBgYGBwaHB0YGBgaGyYeGB4jGRobHy8gJCcpLCwsGh4xNTAqNSYrLCkBCQoKDgwOGg8PGiwkHyQtLCwsLCwsLCwsLCwsLCwsLCwsLCwsLCwsLCwsLCwsLCwsLCwsLCwsLCwsLCwsLCwsLP/AABEIAMIBAwMBIgACEQEDEQH/xAAbAAACAwEBAQAAAAAAAAAAAAAEBQACAwYBB//EADsQAAECBAQEBAQFBAICAwEAAAECEQADITEEEkFRBSJhcRMygZEGobHwQlLB0eEUI2LxcpIVJDNTghb/xAAZAQADAQEBAAAAAAAAAAAAAAABAgMABAX/xAAtEQACAgEDAgQFBQEBAAAAAAAAAQIRIQMSMUFRE2Fx8AQigbHRMkKRocHx4f/aAAwDAQACEQMRAD8A42fhyyilRAzBNzUs4cPyhqu73DO8c/iJqvEU5IL2ctpasMBNooBNSovQEuDTqzv0pCvEv4hzO9L6MBHFpqiMEWUs15j7mPpXw6SMNKUSXWgEMS5YM5JZqUF2NqR8zCRcGOy4Dih4EsrmswYJApQtzF3qNKD3iHxkXKCoGpwMeLBpWUlSVEMAlQFOoJAIavtpHNfFUvw0SgFucyqpL2ADvqCX+UdJ/SyVlSlzJZBFHWb1u5JJ1cbCj25L4w8MLQJSiUMSAdDRwGAHrEvhv1Jf4T0+QDCzZjUUptyTfakdVgOKKThlKCmUmYxJPVJ5WDktu+hAvCHhSaA9IsuWVZ8wVYKTy8r0TmJOmUHpQdo6dRKbplJZGSeJvMzKmF2ujypuAAg+bSruX3g6QEhDzVDOylPzKClKoFFgwY1bmFG7rJHCgmSmYrMigFwStSnAKfKA3Umld4LVPCUsQhRAyqWFPkBrlSSSlWtU0qd3iEkuI+/fvJJ10KpkKXMRkWp2KSohSsxDlSkpCXSA4T6OWjE8NmqLoH4eZjYvtck0LAatD34fnygrxPEUlQfKGDkEgtYsKO4vWuhITiJc85FOsgEhbBNHoyQOW5cjajOYi9aUZVWPfoaznMXweYpIQFhS3KcoKndQdxTp+9i2fDMPnlIK1KeqcqQQQqtVE0uFewjrjwaXLUBRSTmAC1FkqBJZBJcAixr5RUPHPYQTBMxScO5KMSsskuQCaF7Grj3rDw1t8Wl69vIPQB4phfBkkZjmqFCo6hQ6OCKE7Qbw3BZknOS10nMe5Da017RPiMq/pilSKgUNHd+YkCiaFNHaj3tF4hVQApAbUOLeUuSCQHLHqaRS5Sh/Jqwb8cwUtCEzHmBLiqFBQLpPKCFBlHLbqX6j4cLlFIMxJWkHMkKqhhmy5iQ5qRR4J4bwkYgTJgUpJkB5aTZShmVMylnBoEpYUy16t0/DwRlKky+Y5FEkEFTOotfrQ9tInKahGnkDVIU4XikyUWSpSVpAKsztkByhy6hc0oznVxHXyuKFMkzJBSlaEJKwpi75y6SnlIJq9tuuCvhDDHIUqYkszFSSEpJKQVVYqAFbVaOcx/CQmZlEwSklXOSolMtABoEB1lIymrnKwdnjn3aetx9hqoZY+eiepC0jw5iVJKlZStGUJWTnSnzJozpqk1cXjnJWBXjZs4IWBkzzJgCmFCppcty63oXYaUcxoeIGVPT4EyYrM/hqIObYlKKtQ61ruIX4GSknyuVkuorIIqebOshPNUczu5cGOrTi4RpP0Mscj/AYdUuamYiYpeRSRlWHIahCik5dAwcFn8rPDnjHF5UuamelKFkc6gJjgtlTUodnJd7F9XYK8JxRUiYMhBVMWkgolvLWcpyoYN4SmoUBRFHFoomTNRmCZKkq0PiS8pSDU5SpzVQH/U3Nedpylcvxf2A0dNO+NZQlAJC3DhaQlgLcpfRxoC7xbh/F8NMl+HSZNJry3A/CHFspr2Jq1fm2MmqScqpakhJIALqDlnqCa2Glh1eIn5EpUFKSSxchQehD5hQd31gv4NOOGzOx7iMqpilrCi89bIGZGcGYo5UpAcEggg31hbPWUpy8iQogsAVKdHUsZbpJJHTtG2FxiyQZZADhq5mJq92Bqd4mLm8hD/3S+YkhJzKLVIAdqszAWakWi5J0LbF6cMpLElJCjYqUG6uDb5wZxVa0JTlVmC5aXoOU50qIB05wPMA4Ju9bzbJWUzMrslQ8pQghyl01VmPmrolmTGXFMc63QwSeVISAxSBR6XylzarxZSfI1mXE0yJXhqRMmLdkrT5Rm5uYF3I0qkWNBYGmapCUhcwhQWolBzKyMGDpUgjMSaNulzssx+H5EJIIVmBdXlIUFON3Cjfqdo18BS1A1dBSyQdgGylw1t6Q0qYXR0vD8avw0vNmA6gYgpFzokMPSJACsHKBIUOYEhWYgHNqFAhwQXBv3MSJX7wJYgmzUlUwkDlVUGh1AY6jVgX+kJp83+44AZhYvp3h/P4bLzFysHmJ0FCS4LFx2hNxfDBM4pBIAAuzmn+NI6NNpui0WrB8z6J9Ic8MSChCczXc5moklwRvrv3doReEBq/cQzwHEly0JAPK7hO1T0q52reG1ItxwNPjAVMlrSRmSQkkgHdu3m7g7wq4svMpIZmHzJv17w0l4gTCAeV3uS7uBf8Afb0hVxMkTQC1ABRt+nvA01nIsORjgpXLWjC9dO0aLWpBJDnOMpoC4cXd8tdfWNpEpTJOZ3vQ2+/pHk85SgJLc6SSLJzmmWr0BH3ZLtgbyMfGmKKnAJAVU0yhvKkLAp2rapiLw6iy1rQEKSDlXmJUpwfLVQoHcfKB5iFhSsyuznUMosCwLZtr+sGYVSCAVOm5KgHq1stiC9vnHM8ZRLgkrBKUUhJSoJBTnfIDW5DmrMKdLs0bDhyRMlhRUkMSVJBUnNZmJq35tzaC04cJylIzEv5RlNABdKg40cJ7xqrCLagzJGi8xIBAaqQQzkafpEXqeYLAMSjMjwwafmGVJUoAF0nKDdjU/wA4/CrplTVgqfxFFhUXYZiWcUNGelAGMNkYOUUusLQzDMwI7EhL2sXB+sL/AINIEhIWUsSZiXAJDkhQBelg7fn3Ag770mvQKfyuyfEas+Cm55akzU5MxUPMCtJSUqfb6mBcdLeWJIJSta5aRVg6iCVpSwYBOa72hv8AHHFkqwacOk0WtCQlkjKAcxoA+gqBqIU4Eidi1zS5ytkQaHMUhlHRwllWd1gaGG0W/D3NVlv7e/IdcWPP/wCR/uJCFGWQCnKkkZmPKsFzUHKTpaKYn4bAlKR4kyauWpwM2UBJsU0UGUAK0ci41P4ZjVZzmfLdzzZbBiQ5I1YEVNWuF/FUzFFpCQtcwVMtlKAlqYkUOQMRY/Qgc0Z6jlTl7/4BZQuxvGpnLhxmBRTw0hqhVSSmpSWJIATzK1uUi+MKlkqDebNlAGQK0KQrarONIdr4SrDqmrWEqGUFZGZSgCSGCszZlK3BZ32dZwPhQxs1RzJQkEMFak0cMOYjYtq0d0HpqLl0XLG5Gvw/wSbiyuclQQtSRzgZcgqPDkpSwSn8BPUsCC8N+HCThZokJSJqsvnSy5hLnkBDhDDmYEEF94xwmCSDyutDk65MocDlsQcrspwx0h/NkBaEpWgcpBSAyPDUCCGcBhQAgO0cGtrPdT47cV77YFcu5lOm+JIVLVhSpCnUQtSA2VRqwUS4oBY0uGcoscJ0hA8SWtUmhTPJStUoBwfFEtRMxA/MwcPrWOuTzpKigipYO7up6E0Dk07WoBGM2UBLOcLDqYGgcktzB3vvdizxzQ11BtV14/GRW/4EaBKmy0rGRQUnKpTOlCrqS/VTkM4IA3qt43w+UFPhkkiigFF71KL84IbmBDjQmp2xsg4TPNkpIlEgz8OA5FazZNGSU6gFmIs0EYTCSp0hM9QSUlSV5waqKSAGcuAzODV47k9q3Xh+8guuODiytYUSjlqTSiS+gTR/9QZIXmUlKlKOZQcM5ygOTlsaUvpDGTMWmeonwwFTFE2SQCSWJYl63r12jLGTc0+qWKQ9FEpJP4nuXG/bt1Od9OgWzHGTuTwwlYKQ/Mzf4mhuH0e8LzmqEgGl9XvSjg6F+sNcdMCnMxJBDlINS4BuTcBq9ulRZiVLMxSipRZg/mVzJc/5Ue9mEHTdLIIsGxuGUZCJuxCVZfKDcJUE+UkUILPoAxjbiUwImMgKlh2LgOkhIORwA7FRGY1Yhxu/40FK4ZOTnACMswJSky3ZaASpObKvzOFVJL9THOSZCJcmQucosoFSgkjNoUkUYEgtV6iLJqSv6Felj7ApzSwTLKiXq6S9TqsZvePYtwOTiZkhC0YfCFKgSkzVoCyHLFQKxe9qhokTwsWv5J7TkxjVEFw9WYC5cualqMLfKFGOUDNJS5TQPYmgq0NZakJJJzPzChBZya0v6/6X8SYzHA0Fz9v3johSeC0eTELG9v1g3h8l0PdidQD+3vtAapfW8F8MBCCWJZRtfToxhpcDS4CEzSWCk5VaKd6NbcvT30vC6eXn1GgcdgIZYnnIZORQP+QfrWoapd9YVsfGPQ6VtAgCJ08meyXdk0vVjfZ4C41hcstKgQ5clg1SQoBtKJZ+3aLnE/2zy5VCxFyT2pGv9QlaEldXKeYiiUksUgmwyk66e0FcXYl0zzh84zFBRyk3GrWdk3qdyNtKspqrJTmQCoCxSDmbXX1OhhVwYhKJbLdXMlSXAAAL639PeHMtQQsFQzrILNo7V6dupiWriRKeGHYPkcpJq3KCO9bglgL79zBmH4uligh3oXBJCyAA6WqQ9f8ATIVz0oJ/tgEmlg5pRKiGFn2p1jfESFKqlLflarH2YDRyfrHK9JN/MIPETJZRMKGcgsC9kpsCfKWDn+IXfDfD0nAyJhCqIKqVpnWlVBVNHU9jlDxmmbKylL51FCyeaoADAADp603gr4dUlOCQZqQEiWpamWoFSec2TynlJpu3WFacYOr5X+jp4EfGMIF46YFKeXhpBWoO7sMxS7kVcA7sRTS3w1g8gSFKSCohRezq3PQadDWsLcNhpmaZKXnzz5yJExy5IQQuYDqapTsKNDrFT2nqysxU2dKQohWZqJSXJcAZRc0Edk7UVC+nv+7KSvCR2PxBiZAkKCigoVUlknMpwUhOUCjswDuWuHhRwnDf0i3UlImzeYBwWCieQsahKk+YCzmmvsjhoTM8aZmStjlQWV4YCQb/AJySMxGpDOA8B8ZkCYtCWC1BWZQdQ5AA9AxY2d9RXbztKKS8O8PkTdnIFxRClTRhsMpTTxmE3M4TLDhYIF0CoCaado63B8AkSMNllZitCGeY3K7gk0BbMoqYWcEWAjmPhLBKmzsROSpkS0eBLUslLfiUAXplO4PmFo6fHY5UpkulNWLflu7gv5h+lmjfEyluWnF8c+fr9BpT2m3D8S8tSJSQAg+H5SQ4FiQWNenXpFJ8uYGRkKUliGDkUIIKsrsnmuBfUPBEnFHKkpDFNEhNXFikh2Uk1oWqXDGL4nFJXLJCSVBLEEOUmlHZqWZgBfpHDb3cC2mgORivAoQf+IXcHXkS93Dvp6wPi+KKUrMhJZqgqKna7gm9qPVo9VhACoCta1qb1ehN2Zy3SogTFrKFJSl84uAkrZmOUIQTzVHYEk+YP0QhGTtEk28AU1R5Sx52ZJZ05nNxa1nLtrCifOVhzMWgKyTCCtIbKlR/Gza0fvZ2Z4uUqaQpYUAfw5iDlrzES6H/AIgBNRe8ZHgEjIQkFRP4TqCQNSD0cntse2E4xxIZNJgWAxAVS+blA1O1VBreupaBOFSwtyHVMK3ajZQ4S4uGAB1qaXqsw8w4WYpJdhmKMzKByuFJLCpozhvR4c8GUZI8NSQpSpqE+YMUoTUhIbMAhLuSKqFKgx0y03FNxzdD7KWBivAKzFCmWvnBOhSXLCpADX7uSYG4vISnm3lJWSADdScpJuAygKgVy0tD6fhWRJE5PhkoUAEjMpalJYBmIr5d2KrQn4tO8SWgrcpGHlgZiwypmBkBmccpUAwakShXLBVcib4lWU4aYnM4zpS5JLgEENobHpQwnk55xkpL2yp/4IABWTQCgyj11jqPjvBBGFIlpGVBl51cqiVLzEHOkuonVxRxXYX4bwikmSpcsvNlkIAcEplijUIBUt1l6N0i8NRLS3Lz+34HWI2M5OKUEgES6UsaAWDAsGFG+QtEh5Kk4cBliYVa0avQPEjk3J5/Jz5PkUxfMpt/nGWILkdovPlcyrUJ+peMlpaPYR3I1IpG2AkKUFZWSxFbN6s2lrxkkUjxCzzEB/s1b0MZ8GfAxXLNCpYZ6UNWFNGPvCzC1mqN3V+pgiWLULs93HV2pbSMOGpdXcwqwmCOEx14gUlSQHUKMNQ12139IyzDwSSoEhALbEMQAbaav8ounDBDqHZ9QSCXLVam20YiUMimo4UKuaBwwrTX+Ylgmy/BsrKBYgLUWYVYFm1D2pTeHGFm8rsOZnVmIYkEmrO4LsbXrHN8MxBBdszqJLXtdr/pDWXi86RRbagVexBJ6V+drQNWFsE1kMlLOZTKdlOKGgCm6kG+veD5+ZJRMSnOx8yUqToQxJSWO5r6PVdw+SFJclTBRIS5H/VBoS2vaD/60JAGbQuHuOVyHSQ/2XtHNPmkTfITxHGeJhppWhYUlCjVuWjg5mLj2vEw4WjD4dGdxNyBSSgCiWWTmzf45d+ZoB45iWw6ikukpOvmBoQU3GjmxejQTwjiJMyWVDKlElKUgAtzgEixNEBNwb6xPY1DC6s1YsB+HJIn8UmlTkJXOmOH8ylpSCaihfeD+H4dMzEmfkFV8pFGTmLrT1JetaZY574ZnrXiJykEpVOBQ7+UTFFSlU/LLSr1KYfolp8ZQIIAUWyGjAkMBtT2iuqmpNX0SKSwzpVYluVnWeYOmvM5Tyk2NK1ooWtCH4ixxkZZcms2cnKgvXMSQSRUMyh0+cH8QmFMpc0JYZXKwSr+3XmDjl69xWEnDcFNxKzil8jpaTmXlKZaSzj8XMou+rnQ05NGCXzvj/RIrqNMHLGEleApwkVzMouW5nLtU22oLit0Scq0ZlEpUpJpQirlwzgUpp1vGWI4dPzkE8xsFKCXFXPMyS3f1N42n4BYSF5ctUpfVi4cgd7ODSj3jPObyydNux/NkgAZVpINFczsHo4IapLMG19V2NxSS6pSUgkZcgZLinWimAroGejmLTuGOkIE0qUqqUJFxqczvRL/ACjSZhVy0lTPMyHKATq5YF6lx9LPHLDandhAOMzUmXmlFx4ZWTmIKWAIo5ZlMC4GUXctlY8IwikpTMQkZpnOCSzJVzBAzO+VwaqB3ekAoaWpK05RLmBKFulkoKuUEqowJoqt1k0BJhlwOeudhJYSwFUDIksAglBJVQgFgyUks4rdqarcdOlxfux3lYM8QvmKFFYJCmqp2VdiRy07u0E4fCKyBC5QWFJy5lJHK4pdVN9Ca2Ap6jg4BUgDIHowZFAKlmcjVhAErFGW4WoLCiRnSBVjQeUs993e94gpNqoCcHIcQ4Rn8SQkAlKlqDqOYKBIALjnFCHYGp1EDcDxyVCSkqV4iVKSR+JPlDhg24a7nWG6CkzSwykqIq7OTrV62ttsIRcQwBlzZWJSooCphCliuVYWplkMXoHIrY7iPbg9y2v2y0c4Popw3iLlgrCVFChQuEpb8SWJq1XDFizBo4+bxT+3zOXQk0IOVppo+vlfShMO8FiJmLKXX4a5fKtKmIdvwqDEBW+lLxyvGlkMhIu+YllMc6wa6mgPQntHPpJOW1icui/xjxYTpWWUMspCkhRcutZdhcjkSK9S1WhoTMAw4JCQJQDnmZOQX26bVvCn4nUiVhJclACkpmAqq+YhCnLg0e/c9IeYOac0k5gShANSOVwxCWNWFd4aVLTVLGTSfyr6jORgU5RmC3NTrUl9o9j1eKck5HerhJPziRyXMhbPkuLLLWATc9NdnigdgNoKxsxJUWDVOlNvfX2jFegBB/R9GaPePRRYhvbWL4LELSVZDcMQDcdtYHUsx7hiSSz70d29AYzWDNYCTMIFAST+boDFuDCwan3SCMZiCJJq9QD3Zrm1GtrtGfByDuIRv5WKuBpOkEuAPvQfL5aQpUWTMNmVZ9VEHfbd4aYgeGARS7Wdz/IP7iFGLnlSVkmql1rdm2oTSE0xVyZ4ZDEkXDkb6ftDjBoWsguG3cDp616GFsiYAdWcbO3UtTWDJGIVSjj8ujUFW0++x1LYJ5GGE4gJYXmUblLMddAX+ceTcdmUVA/gABLVqo2bcM8Lp6iVJ8IHmcH/AJVcEqsWrfrE8BIHOtaDqTLeod0hixq9XAt6T2LkXauQjiWIJlKSU1IDPX8QsX16QwwmPlow6lg5VFKjlTQWZNNWp84V4/DJEoCXMznOE2Ytd2cm4pBXFMApMhZBRlSlKaAu7pF2YivfpAai0l5gw0l5hHwVw85Js4LAU+QAi6aFRdqPQb00vB3D5p8ZT+YFQDdjzAA7wFwSVlweY53JKqZWCTSoKn0BsL66E8BSlU3Mpwc2Z0mgr5g7UaI6mXJv0M8tlfiCUVqlYYqUPFIzZlKdKEXJBehIcCtU6MHPTiFpmJPMEyhQXaW1v8abs2kLMNOXNnz5ySSKy01JZAOlXuSXdjWDlpUhJsttSfcsBSwd/aEkqSj7tiyxSM5UiZObMFM9Lkdwhm02gubgF/20qc5VJqARypFMxNHoNaEwEnGgm5YBwA9SzV5hRtgbaa+mY0nMQwC00qakgE1BBDklzWA1KxMnV8PxoSHCqEZKuDlF6ku7sGIAZqhxBE1aXBKmJDWqHLNrVtNw+sJ5WJKQELZNvKwCXH4uYDYsCPrHqVvVJuHzBNDoRRTgtu47NHBLTt2JbNZWDdGYA8yKpIGUjKqgdgkkBrN6kk3+AcYTh1pClcswjKGbyoe7VKs20Wlz1DKCWYWI7O1Hf+YTcMmFE7GA0eYlWXfOHNS+9qw7Xiacovyf9jKWGdssqU6SoggOyQTVzRqvf7tAUvhfiJVnAKbnzDRqhi1LNv0plwriSC5UlLl62+Zetq/xDDD4xAQyV/J6VNAdjr8qRwNShwLh5ZxODl5ZpZKXc0Kne9FKPW9O7xlisIJ0tEslREyYpIY2YrI0ZgUu/TWNE4sf1CyScomK5m6kkhqvSMMJMUoYdP4UmYXYm6gLI7k7FxHs1L9XvhlM8mXwxiVmbKQpSgoiZJWMzMqVzJdmrkdO5ywAMq8TiyE5gnkA8zssObA1IfQ9aRpxMKl4meJeYKU2JkKIqZkvzDq4CwRWoAhBgVEy55qSUJLvr4supjqjC/nXVL73/wCfQqo3lHVfHUsf0spQRlHigEMA/Iu58xoWa1Ik2YxQpQplDtVyroPMS4A3J9Iz+MVf+pIDEOoK9pZt3KusG8Hw5xKxOU3gy/IgUzFLArPfmAewGkc0Xt0U3xkn+xX5hCZcxXMpYlk1yZM+XoVBQBLXYM7tHsMjNH4ZSQNAU7RI51qv3RHcz5arirFQA1LuHfRvb7ECJWDow0+7xhMVzK7n6xp4lLR7+2j0qosViJh0JKuZRSGuA8UzCPETikuks4g1gZoPx6f7dyxZnodKtrs8G8LlAJqA7XprCBS3uTD7hoypdIKjttEpqo0TapBHFQ5AUFMgMC4F2PtanaFSJ4CKfmJL7VgzjGKPiZVA2BKWYg2Ztw0LQlTUdu/6QsF8uQJBeFxFyWFBQXIt8hGuBkgglKvSmp1rtTSA8MmrKTo1Szb2u9o0DAMew1HpWtr9YZrsZoZqSkF3AJuGGUg65SWe/wA9WMXxE8TLhLAuam1WFATQNYiEYnKBcOGsxNIZSeYKzEOakZhqxLhqvahGsTcKyI40TGKyrTkUojKSRWml1Xq/QRXiGMeUEdQWpo5YlnNSI1kY1QneIkOEsl06mpsL016CsT4gWmYoFCWIQSoj8SitqsTW2sZcpNGXKs6DAY0pkiUh1HIm7AAChYkHffWA865CZhVykIVysxdQOU31JBgqRK5UleUUAOZNASPZnNN9joFx+WCJaUO8xVnoQGPKNA7D0jkhW6u/JKFXQJwvEnKlCSEAJLqLly+mVqObGHIw81UpSUhw2YVy5xZwA+cdbUNbwhwkx1AkJ6JejCtWINtHrSC8VMyqMtIUhAOYMal25nYaD6XZzeUbeB5KyFSkLZ8pIe9QHsa1NLRrJxCFO6lEFiKBqHQtQOLUtCUKGUkOSaAHTvWGmDSgp0HKxc3u4Au2vppGnGkCSOpSl0KYhWwBe2YUrX+DFpPEaJADnKDU1B1LZi4eEvD8ZLS4KwgOSHfNlFgc2jE7uRS8bIMpRSvMS6W8oyuBXypo6R1NdI4np8pkto7mcUQFMVBJ0qXf2arCj66wql8QCcROzNmWlBa4JQVAepDBvVy8bTsYjNzZSEhkroWrTmAcHSrNCqZi0mbmeuXUVFe9r+8DT01Tx0AlWB3w2bmFSlOoDaeoaxZqaejNRSlBIzHLrs1XA8poLRx2Dx6kEcyQWYEpfq2xg5ZK0liRoAmo9kgOerwupo/NzgVxyVSpKZqlFgyiQ9wp+lDVovwKbMSHJASkkEBLuCU1LF9SXjHCAlXOxOtNdyNXrAXBlkrUkljldKtQQJRDFw9ut7VeOhxuLRZq0PPifArXKTOlk+JIaYksKAMVC1WygtanVo4QYgPMypCUzQGFWSykqYakAhr7VoX+nyZksnylQ8rBXKNWcqIfv0j5dxFJlzlI/wDrWpAfYEj6VeG+BlacH09/cbQdqh/8Wq/s4dibk92lyuZmG5D/ADhrw+dlSlIFWSlswHlADkvy2PbWtkvxIgGZh0ADyVqT+W4IpQWhtiksl0lTnRIag1Zt9P3gSS8OMfX7iS/SkMP6lGqVO5fnN3rEgPCBIQA7NRikA0Ozx5CbUS2nzucDnV3P1MepTeGP9ElRU7gurTqYwxnDiixcGPV3p4PRUlwClPSKFNYNw8q2laiM1S+YVo4fpWDY1g5TZ46ThHlaoalQe8KeI4YIWkAvQk+/8Q7wKlBNPNp339ojqSuIksoUcYnNPVtlA+X7xSRMKWoKDUDpprG3FMCGVMzOQWPXT72gQYdSg6XIJoP1h404mw0aTfNmzCrnt0PX94v4zuQQ4OusY+CQ3Vw7RoGBqHD23eM6MeKrUbW/VxWMpMxszbRquezEgsfum9IzkzGft71FIKMjTDTSmoo5a1NQb94kyYpVScxLJdtAzfRouEpZN8wDmzEuS3SjerxjKLEAuzuPS0Yx12H4sCwVMKRSrEENuQ5IL702jPBr8TFZ0hSpcpH4QARmdzQ3cm9S0KJWIUlBK0sNLDmagA6wx+HFZMpCgJijmfvozEHtHHLTUU2iO2soYq4Rh0SkkZ1FgVqcMon8JZ8hAqx61qwX8XmA8iZjBP5jmFrjmL5mcihFq3Lyfw4TUqM6Uy6kKQEgvYALCg4uGUCaF7RzsvhS0qGZExYKeYKGVlUBDhRpsaaUhNOaeW8ip+YqSDUUalmYjfrtBcvjMxAypWuWkVygqZ2NXdw/QtDWTw+Uk/8AwKD6ZiovuAH0ghfBZYSSmWQRQ/T8Rr2ikteF019guaOcxOKKq65QHJNhQfKjWg/A8bUk5FZSA4BNSSQzkkk9NL2gtPCkpzLKKoUxTm0LHQ7HSPVcPl0ORyVZXz3JtQmlH9Yz1IPFGco8F8XjkKGZCQFOXUku9vM9Sb16i8J8YvmSRaofboYZzeCTAR/bKU9w2moP1hRjkBK61IpttG0tv7WCNdAzDTwGcl2GzaU610gqbxTMGBUhJLFiASzWJYCm+94B5WBqQau7VGhhrhJScoKC7tys7u3pZ9IWdLLQGkZYTFoz/ls+Yuf/ANF6n1jPgExSZ6ykZ6JcdCA+nRmYwDhiCul87U2ewEe4HCKMxTOGUgFv+Nh12h5QVNPsO1g7fhk9MxaVqShBKAVJ/K5poC7bjX0jg/jNP/uTG/x3vkTvWOj4Lw2aVFcwApYJBsTXY0/m0cx8UyCnEKBfS/8AxSzxD4WMY6zp9BdJJTx2NeJrzTpRCWBQk9xmNTtHR4TBzVJoB6KrlZ6KLPHKrxWcySzlMtCW3yKUAP8AqkCCJXElghKc2hAcu99AT9iOiem3FJdBpRtUddh5iUpAUvmFCADQ7X0tEhKnDrHmzvrp8mp2iRDwV3JbBAnEOVdCd9zFMYSUuHNR9DBhlpzEWqS7Prr79ozxgASLu92Zx6UjrTydCeQGXKVQxjiARprDBJDfT/cA4giwiqdsqjXGzAqbegYev2frD3CISAKh/X6D9flCDCygZjCzDXoP1h1OYJUQLJUflp6iJ6i4QrXQRoKihRJZKlB+pJJ/Qw24fI/tpOYWFD16dK9zA+Iw74dATcHmHvBImISlgglk1fN0r719ukabtY7izyW4nh0oQggikxNBq4JP7ftByMCFTgk/kcU2Lh/SFPEsaVICWCQkhwNNr1pX3jeXjZixnyFRy0bYkHSrH99oi4y2/wAibXQ+HB0kEEDK4As9TYAfxAPE+BIQHSkEFJFHu4agYlq21pHmFnT1Hy5SRq7dxRwb07xnxgK8EpJbMoPsauwoHLpERgpqS+YSKafJ0Hw/waUqTKKypKmcgK3F2oHAI0e0cjw85sRKWwVmmqLHKAQkpIfQevU1jp8LhT4CUpJByaE0JA5qGliOtI5LgKnnpoKBRr/xN/aDo2/Ebd+2ND9zOp4zgUTZ+HkIKVKWfEnLSLIDnKgCqUgBZYXIBOjJOGJUqbyBTlZCQO9A9dIP+GwZsyZPUfNyJ5mVkAA+mUepjpMJgggmiQUvVIY0a+9NT1iUtXwVsecf31/H0Fc9uBucClBAI8x0sWqSdyf1HctZGBSoVIL2zD9BpbWFsmZQEl3oCQOo/Y943RjWV5iTWjWalN48LU3SIWglXCE5iMgbrb2JeM53BEPVIS4o/wBRv6R6viRGorqdvSLnHORRjv1P5fWJLxEDAL/4ZKS4SlybhndqCpr9GMef+LSHJcADcVYfp7UjZeJAYU7EvbatYxmYxBOW712pT9/nDpzYoNjPhoLpmKXL3J6tT1hLiPgOWSSFLUCANAU39DpQiOkM8UtZg72pv60jCcvV1NqxPz+/2i+nr60cJhUmuBPhfg5EpikqNGYgGpf9KdHeC0cHSAAkWFGAHpQDY+8Fqxbhn71rprGH9a45VENp+jw71NWeWzNtnJD4UIWqYSUpzApAIUf8iS+7w74bhRKSSQoFSiTVnD0Ja5YgN1g0TfNV+n6fSPJs7MaMaaadB0jonramoqkM5ykskTKllWV1O1zt09YTfFHDknDzSGzBJO55WN+whirEebtt+t4AxeJK0lDUWlQFBV0tRusbSUlJNMEbTs4DhywFJzEgA1OwraOjw2GIAUlaQpQBUDRQ6AtRk0fVjvCDheDJmISR+MA+l46CfhCrmAqzkWF7vW7NtHtazzVnZqcjCXhZbVyk7uuvsGiRhh0qyi+v1j2Of6nOc/OUCo1IOZ39bM8UxlixN67doHmzeYnqaesZT1k3rHYonWkaoPXvtAuLIejfzG6lBIgMmpeKJFEgvhQ5vv8AWkOMaWkn/IAU3cP8nhRwsV/lmh+UA+GCSOZ+wAKolqfqsV8lcOlhdvy23q0bChIc5iLP1D6FqfrA+GZWYgtp66uNo3SlISVAbvV33+cc8uSEuTPHKJlq1OWlaBjfuwgnhKwJSSzUAST61L/X5RjKwyc7hQtUH5Uan60gtUoFnUyWqKEuNvy/P0hJNVtFfFG81RQlieagNwAP119wYWfEE1K1S0f5ElrV1qNzBKqoDLUQBagLaV0tAc5YViEPYIdh1Js1NB3gacalfqaHI7UaAJUKEE6Egavf5RxUmUoFbJJIQbA0ej9KEmOolyyhZIcpL/U6bUv0EZpl5c0tKaKfM3mV6i8HSlsvrYYS2hPA8IhMlKnKVFIfa7u3avoLw2lzGUc6gXolrlOj12P7wrTPJ5pYJISxFBY0AFALvG0pGYHcs1LU3f0pSObUVttkpZdjoTFgslYymqXFA1wTXTbaNRiSoOCH0FvXvCdGJCQrmJYs7bjfcdIt4gKWCspNiBrs0cz0hWhuueHAJZ7h9bMGvEXNS4q5N3J/6sGZjCpKSSAVgsX0FPto8XiMqspNcz09h+/qYXwuwtDTx6u19CXIrudCIqicm9W09Pr/ALhUJ6iegHvc+Z6xmvixGXMkgEtWlvtqQ/gvobaO1zmYcraA1INbH5RTOGYlQ7VdzV/UQF/UNQGhHmFSBUg9DS/aMjNCaJcqbWkKtMFB4mVptfXq0CzJpSFAJbILXBFzc1oIwmrJCil82gLACla/YtFE8QBTzHmcAt02P3rFI6bDQVJ4gojMAMpBJrTSrjp93jRSiACBf2IINBSphfMJSo5XCFUADADfr/uKnF3cEseVtGpfTf3hvDvgaghU0lXmYEeXbuLlxvtAs3xQ7lICC4LE5ugYfbwvxeJInMWKvr2D7frDSZMcGlWcPt9uIts20NVCY4VpiVoDHOTQMxGhBqH+sNfFGV1WAsNt+kZzQxTlDbDR+vy+xHiTsRV3DOBs7Xh5PdQW7LSJqCl+91VvrEj2TILUmkXoJR3/AOUSDUfd/g2DiJ8kudnP1jEq6u0GLmFKy5/EX97FonhpI2F49JPudlgk0vSNU4I5SXqNIrLAUrVh61gjyq2Bgt1wFvsecLTdhWkN8QFEpILXPy0ELZU1iW6Ujf8Aqi9S7Gv3rWJStu0K2zfhySnuSaPXu3aDUzWCgqh+Yc3+94BEvw8qyTU2ax6iGGHlZypTXFXp/MRnXJKXcxQsZqOHqKOTbS3aL4WdLUDR2NBd9NL/AMxfDjIsKvo/tYfOM8XghzKllIeoAA7+4pC4eBS81ADZiliaO+tSPnrtAqcHMVNJYhgKuAKE2PaNzh3lhSsxy8wAuSWvR6RadiypIIuoM3UG/wAoybXBk6Ck4wZk7Gg7kN61pBAmZkuihCtNSzemggaYjMQVAhg9fumvuYsjFhTpTu5N3YVbaItdhKLyJ4StTpH5u5cjMa2gtSRU1oKAFvN+radYAx01KT4mYBRFHDtpfSJJx2X+4QGdIyv7mFcG1aNV5CpyRlCS7JUKfv669YJl4zKSGABADmj7e2/8wv4hiXdSSChg1aA9axWdiRlSHBqCNGcnX+YGy0jUFGezzK0uT0pTc9Y0wq0zOfKSSL+V9qwDJ4gHa7izdflSNZKwM4BtZj2+WlIzi/qBo3RKAIuQDrcv+w6RlOlAzAqY18qe2juNBS9mjxPE81AA4uGDityIzxCspBZ1Ebmn250gpSvJqDkLJqKUbKSbahh9BFETvEGZmo1GDgE03aseJ4hlHO1BUC+rv7wuxXESlQDF3rq+3y6fWFjBvoBKxvMxTOlmGo3fWFGIQpKxlCQAfQa21i2JnHIFJ1AqBUbtq387xhjcSSkZSQHrW2x94ppwpjJDEzWBYkBw4+oMZzMaEqCS4cHK3ycav7vAkjGAkubgbMaNFcSoEjcOz3rT36wVDNM1BUxaVDOBzMRmIBa7se5f7MCYbiQSpIUKpfS+5iiZpSggJB1J26Pr3jILTzKygqIqTp1G8UUFTTGoPWrKokEkGvoQbb2gWZiuVk21anvr/qLFTpTW2r6aj3jDEIGYKSRlHu9P9v3jRS6gQzkqTlHMff8AiJGSLeU/X6GJGoBzmKkjOTo5iiVADf8Ab6RczOYhnqb948TJS+bNU2T9bdI6/U6i+Gy0Acfe8a4vDJcZaEXcu/frGMhRSqtOhjabMFNmhXdgzZ4pACHD5r+nZomGlFwetorOUwpTSsF4R2YPYne2/wAveA3SA+Ck10kJWdqAvaoB2g2RjAcwAPd63Fjpt7womy3VQkbk3J7NSDMGzh7bGr7k76sO0CUVQGgszOZLClWOtBdrCNRPQAUpt7kWpTSFWJ4gczWe2zH9OkFSsMMmVNVEhyf32ibhjINofQpyuxUC+p9uz/KK4AoSFIQzpoFGitzTQe0Dpwa0LBURcsARbc0b3hfhlKBUDQAkuf8AdaQFBNOmBLA8lzSb2cjuG0DdfeM54CEnJShOtgK/R4yRic0uzsCf0EWRNeUBRzQHYjr30hNtMWgYOoCtCBUe2loPw8rMjKFNRn+VQfpAU+YESy13YtYEu/aCcIsBDO51Gx94ad1gLRdEtKAEElRAZjqBXT5doGnhzyChsXt+38HrFZGNBmWoCfbZu7RvPxpzghuYNYWGo9hGppmp2UOHIHOzmx20FddjTW8YyZpS5q5ZNTYihtBWJncj60+XT70jDD4xLMqvYCg69vt4KtqworhcUJVQXJPMaWi06arOwD2I72LEWimPxCPDzpCSCSCMvlvev28CJxjDq5P8Q6jeaDtvI3owS4GpJDmt2Py9IDx0s+YKsfK2gFK6sYGONBA7fXb1gvDKzk9Dr2dt2/eBtccgporInPLD7M3vX5wFiMWWFfxb+j3+kEzZAdCfs9D86QLjEZs4spJCk9aVFe0PFK7GSVl/HBIGgMEYmf5dsv7tCyTILh+5/aCZKSokEcoDdXFQ57vruIZxQdqCZGIdKktawb72jEL5S2h+Vfb/AHGMxRSFF3ahtY9H6xkJ+pJDh6DWMom2jSRNzJIOotT5RVCbVyh2bfY+8KpOLLv1aCpMx6k/vCuFCuNDiRI5Qyj84kTDTOUU3+sSJZJNHPzlOojqfrFbDV4Ll8LmKOZKMwL6jRRFa0Dg+0W/8TMoMhBOhbS+ttf9R0WdVruByTuf5jS1NRGh4PODf21ByBpqWGupjdHC5xf+2p7eo9YzYLXcxRJzEPUN9L9o3/qWAADCtP1jJOHmJISUsSCWLfhNavcRpO4bMJoLBzUNrW9fKfaFazkGAaeqhZnv++hprGUmb9uf9wWvhUxiQPK71As769D7GFk0FCik3SWNdfmDDpWhlTDAjOpzQDVrtpeDkYkJDJ11/wBdIXeLkSG1+/4pGMvEufv7MBx3G22O1z8zDmLPb7pX71gfETgeUAuzDe0BiYs+Xy7QUjIlszlWrFtfv3hNu0G2jZAZgCzJGm2/veKysSRsMpJFjfSn0jJWJq4P32istYqWfWv7s9/qYFAo3/rHLVbp61D+uvtF/FygkEPRiPxJ3vTs+kL8ZxBS6Aa+59LxcJDEHoQXL10O8NsDtN8MkZM+pJB07EaN91jeXMqCatpt7UO0DyMSlKSlbsSQdDRm07aRhOWyjV6Bjo1GI/bSBVsDVhs7FuCBc/J/WsV4fhAXC3qGBGh0rAko5lG7b2/XeNkYnm6WgNUqRqoHxPKRLuLHTex0vHvEEobkBYAC+uveCiXzaDWl/wB6RiqYkUSBmpXqK029IdS4CgTKtkOFVo7Guov02hhh8UxbprvtpAK8XmUDpZtGpYMwrWkVTPZRI+/2hpLdyFqxyucFAKq4vrQb6WjGTLUpRIDtRwWpdrwLIxL3tt2+kEIxiUnlSz3r+8RprCFqiviBRtU+YD9hURZU02sKH3ik5blwamjk/L9KtFgWYP36N9/KGNQGSSSB92q8e5HZ6P03j1QZWarGj/oYqtzWlYoMDzUZQx3j1CjBWKlZpQOo13f+PpFJSOUdLH2g7sG6DTCFRQC49+sSM8LM5B6/WPYnRFrJvPlBzQe3UxlLQKUFv1jyJCrgJQSwSXA9oqgfR/XePIkOEquWHsPaNMoyJpqf0iRIPQ3Y8lSgxoPbrGSJKc3lHsIkSN3NZefJS/lHsI8GHTkPKnzDQbRIkZcAtnkuSnL5R7d41myUv5R7RIkZ8mvIVhJKSC6Qb3A2MZJkJ5uUXGg3EeRIn1BYNLkJqco9hETISFUSB6DaPYkVGsJnyE05R7CMjITlHKNdBvEiQiNZpgpCcqjlD10G0UTJS6aC23eJEjdWC8hC5QY0FaW6RaXJTlQcoqz06mJEhegG8GfFJCQQyQL2A6QCiQl/KLjQRIkPD9IYt0Erw6QqiU6aCPZElLeUe0exIXoC2XRJS/lFtu8eS5Kc/lFjoNjEiQTWeiSnYe3aKLkJbyjXQRIkKg2bJw6ciuVOmg6xj4CW8o9hEiQUZMYYeSnKOUe0SJEiZJs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 dirty="0"/>
          </a:p>
        </p:txBody>
      </p:sp>
      <p:pic>
        <p:nvPicPr>
          <p:cNvPr id="6152" name="Picture 8" descr="https://encrypted-tbn0.google.com/images?q=tbn:ANd9GcSWKlhu-_Zgjz0WBPyk8fLQ43wzwAI5bDhc4KLoAVUJ3KrZXQ3F4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67544" y="548680"/>
            <a:ext cx="5004464" cy="5619200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softEdge rad="112500"/>
          </a:effectLst>
        </p:spPr>
      </p:pic>
      <p:sp>
        <p:nvSpPr>
          <p:cNvPr id="14" name="13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403648" y="5589240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5" name="14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251520" y="5589240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 spd="med">
    <p:wheel spokes="2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CO" dirty="0" smtClean="0"/>
              <a:t>                                                                             </a:t>
            </a:r>
            <a:r>
              <a:rPr lang="es-CO" sz="2400" dirty="0" smtClean="0">
                <a:latin typeface="Comic Sans MS" pitchFamily="66" charset="0"/>
              </a:rPr>
              <a:t>Decidieron hacerse al lado de unos arboles a acampar al amanecer todos se levantaron con muchos ánimos </a:t>
            </a:r>
            <a:r>
              <a:rPr lang="es-CO" sz="2400" dirty="0" smtClean="0">
                <a:latin typeface="Comic Sans MS" pitchFamily="66" charset="0"/>
              </a:rPr>
              <a:t>y prosiguieron su </a:t>
            </a:r>
            <a:r>
              <a:rPr lang="es-CO" sz="2400" dirty="0" smtClean="0">
                <a:latin typeface="Comic Sans MS" pitchFamily="66" charset="0"/>
              </a:rPr>
              <a:t>viaje. </a:t>
            </a: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Llegaron a una cascada de agua pura y se encontraron una canasta de </a:t>
            </a:r>
            <a:r>
              <a:rPr lang="es-CO" sz="2400" dirty="0" smtClean="0">
                <a:latin typeface="Comic Sans MS" pitchFamily="66" charset="0"/>
              </a:rPr>
              <a:t>comida, comieron </a:t>
            </a:r>
            <a:r>
              <a:rPr lang="es-CO" sz="2400" dirty="0" smtClean="0">
                <a:latin typeface="Comic Sans MS" pitchFamily="66" charset="0"/>
              </a:rPr>
              <a:t>con </a:t>
            </a:r>
            <a:r>
              <a:rPr lang="es-CO" sz="2400" dirty="0" smtClean="0">
                <a:latin typeface="Comic Sans MS" pitchFamily="66" charset="0"/>
              </a:rPr>
              <a:t>mucho ánimo. </a:t>
            </a: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	</a:t>
            </a:r>
            <a:r>
              <a:rPr lang="es-CO" sz="2400" dirty="0" smtClean="0">
                <a:latin typeface="Comic Sans MS" pitchFamily="66" charset="0"/>
              </a:rPr>
              <a:t>dialogando </a:t>
            </a:r>
            <a:r>
              <a:rPr lang="es-CO" sz="2400" dirty="0" smtClean="0">
                <a:latin typeface="Comic Sans MS" pitchFamily="66" charset="0"/>
              </a:rPr>
              <a:t> de lo maravilloso  de este viaje  y lo feliz que se sentían por haber construido </a:t>
            </a:r>
            <a:r>
              <a:rPr lang="es-CO" sz="2400" dirty="0" smtClean="0">
                <a:latin typeface="Comic Sans MS" pitchFamily="66" charset="0"/>
              </a:rPr>
              <a:t>una </a:t>
            </a:r>
            <a:r>
              <a:rPr lang="es-CO" sz="2400" dirty="0" smtClean="0">
                <a:latin typeface="Comic Sans MS" pitchFamily="66" charset="0"/>
              </a:rPr>
              <a:t>buena    </a:t>
            </a:r>
          </a:p>
          <a:p>
            <a:pPr>
              <a:buNone/>
            </a:pPr>
            <a:endParaRPr lang="es-CO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s-CO" sz="2400" dirty="0" smtClean="0">
                <a:latin typeface="Comic Sans MS" pitchFamily="66" charset="0"/>
              </a:rPr>
              <a:t>    </a:t>
            </a:r>
            <a:endParaRPr lang="es-CO" dirty="0"/>
          </a:p>
        </p:txBody>
      </p:sp>
      <p:pic>
        <p:nvPicPr>
          <p:cNvPr id="4" name="Picture 15" descr="http://sig.graphicsfactory.com/St_Patricks/a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869160"/>
            <a:ext cx="457200" cy="457200"/>
          </a:xfrm>
          <a:prstGeom prst="rect">
            <a:avLst/>
          </a:prstGeom>
          <a:noFill/>
        </p:spPr>
      </p:pic>
      <p:pic>
        <p:nvPicPr>
          <p:cNvPr id="5" name="Picture 11" descr="http://sig.graphicsfactory.com/St_Patricks/m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4869160"/>
            <a:ext cx="457200" cy="457200"/>
          </a:xfrm>
          <a:prstGeom prst="rect">
            <a:avLst/>
          </a:prstGeom>
          <a:noFill/>
        </p:spPr>
      </p:pic>
      <p:pic>
        <p:nvPicPr>
          <p:cNvPr id="6" name="Picture 12" descr="http://sig.graphicsfactory.com/St_Patricks/i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03848" y="4869160"/>
            <a:ext cx="457200" cy="457200"/>
          </a:xfrm>
          <a:prstGeom prst="rect">
            <a:avLst/>
          </a:prstGeom>
          <a:noFill/>
        </p:spPr>
      </p:pic>
      <p:pic>
        <p:nvPicPr>
          <p:cNvPr id="7" name="Picture 13" descr="http://sig.graphicsfactory.com/St_Patricks/s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4869160"/>
            <a:ext cx="457200" cy="457200"/>
          </a:xfrm>
          <a:prstGeom prst="rect">
            <a:avLst/>
          </a:prstGeom>
          <a:noFill/>
        </p:spPr>
      </p:pic>
      <p:pic>
        <p:nvPicPr>
          <p:cNvPr id="8" name="Picture 14" descr="http://sig.graphicsfactory.com/St_Patricks/t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67944" y="4869160"/>
            <a:ext cx="457200" cy="457200"/>
          </a:xfrm>
          <a:prstGeom prst="rect">
            <a:avLst/>
          </a:prstGeom>
          <a:noFill/>
        </p:spPr>
      </p:pic>
      <p:pic>
        <p:nvPicPr>
          <p:cNvPr id="9" name="Picture 10" descr="http://sig.graphicsfactory.com/St_Patricks/a.gif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4869160"/>
            <a:ext cx="457200" cy="457200"/>
          </a:xfrm>
          <a:prstGeom prst="rect">
            <a:avLst/>
          </a:prstGeom>
          <a:noFill/>
        </p:spPr>
      </p:pic>
      <p:pic>
        <p:nvPicPr>
          <p:cNvPr id="10" name="Picture 16" descr="http://sig.graphicsfactory.com/St_Patricks/d.gif"/>
          <p:cNvPicPr>
            <a:picLocks noChangeAspect="1" noChangeArrowheads="1" noCrop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932040" y="4869160"/>
            <a:ext cx="457200" cy="457200"/>
          </a:xfrm>
          <a:prstGeom prst="rect">
            <a:avLst/>
          </a:prstGeom>
          <a:noFill/>
        </p:spPr>
      </p:pic>
      <p:sp>
        <p:nvSpPr>
          <p:cNvPr id="11" name="10 Botón de acción: Hacia delante o Siguiente">
            <a:hlinkClick r:id="" action="ppaction://hlinkshowjump?jump=nextslide" highlightClick="1"/>
          </p:cNvPr>
          <p:cNvSpPr/>
          <p:nvPr/>
        </p:nvSpPr>
        <p:spPr>
          <a:xfrm>
            <a:off x="1619672" y="5517232"/>
            <a:ext cx="1042416" cy="104241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Botón de acción: Hacia atrás o Anterior">
            <a:hlinkClick r:id="" action="ppaction://hlinkshowjump?jump=previousslide" highlightClick="1"/>
          </p:cNvPr>
          <p:cNvSpPr/>
          <p:nvPr/>
        </p:nvSpPr>
        <p:spPr>
          <a:xfrm>
            <a:off x="467544" y="5517232"/>
            <a:ext cx="1042416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195" name="AutoShape 3" descr="http://sig.graphicsfactory.com/PingPong/p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196" name="AutoShape 4" descr="http://sig.graphicsfactory.com/PingPong/l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197" name="AutoShape 5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198" name="AutoShape 6" descr="http://sig.graphicsfactory.com/PingPong/y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sp>
        <p:nvSpPr>
          <p:cNvPr id="8199" name="AutoShape 7" descr="http://sig.graphicsfactory.com/PingPong/a.gif"/>
          <p:cNvSpPr>
            <a:spLocks noChangeAspect="1" noChangeArrowheads="1"/>
          </p:cNvSpPr>
          <p:nvPr/>
        </p:nvSpPr>
        <p:spPr bwMode="auto">
          <a:xfrm>
            <a:off x="0" y="0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CO"/>
          </a:p>
        </p:txBody>
      </p:sp>
      <p:pic>
        <p:nvPicPr>
          <p:cNvPr id="19" name="18 Imagen" descr="arbo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85786" y="428604"/>
            <a:ext cx="1104900" cy="1666875"/>
          </a:xfrm>
          <a:prstGeom prst="rect">
            <a:avLst/>
          </a:prstGeom>
        </p:spPr>
      </p:pic>
      <p:pic>
        <p:nvPicPr>
          <p:cNvPr id="20" name="19 Imagen" descr="arbo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357422" y="428604"/>
            <a:ext cx="1104900" cy="1666875"/>
          </a:xfrm>
          <a:prstGeom prst="rect">
            <a:avLst/>
          </a:prstGeom>
        </p:spPr>
      </p:pic>
      <p:pic>
        <p:nvPicPr>
          <p:cNvPr id="21" name="20 Imagen" descr="arbo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43306" y="357166"/>
            <a:ext cx="1104900" cy="1666875"/>
          </a:xfrm>
          <a:prstGeom prst="rect">
            <a:avLst/>
          </a:prstGeom>
        </p:spPr>
      </p:pic>
      <p:pic>
        <p:nvPicPr>
          <p:cNvPr id="22" name="21 Imagen" descr="arbo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786314" y="357166"/>
            <a:ext cx="1104900" cy="1666875"/>
          </a:xfrm>
          <a:prstGeom prst="rect">
            <a:avLst/>
          </a:prstGeom>
        </p:spPr>
      </p:pic>
      <p:pic>
        <p:nvPicPr>
          <p:cNvPr id="23" name="22 Imagen" descr="arbol.g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72198" y="357166"/>
            <a:ext cx="1104900" cy="1666875"/>
          </a:xfrm>
          <a:prstGeom prst="rect">
            <a:avLst/>
          </a:prstGeom>
        </p:spPr>
      </p:pic>
    </p:spTree>
  </p:cSld>
  <p:clrMapOvr>
    <a:masterClrMapping/>
  </p:clrMapOvr>
  <p:transition spd="med">
    <p:comb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618</TotalTime>
  <Words>560</Words>
  <Application>Microsoft Office PowerPoint</Application>
  <PresentationFormat>Presentación en pantalla (4:3)</PresentationFormat>
  <Paragraphs>63</Paragraphs>
  <Slides>16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 </vt:lpstr>
      <vt:lpstr>Diapositiva 2</vt:lpstr>
      <vt:lpstr>Diapositiva 3</vt:lpstr>
      <vt:lpstr>.</vt:lpstr>
      <vt:lpstr>.</vt:lpstr>
      <vt:lpstr>.</vt:lpstr>
      <vt:lpstr>Diapositiva 7</vt:lpstr>
      <vt:lpstr>Diapositiva 8</vt:lpstr>
      <vt:lpstr>Diapositiva 9</vt:lpstr>
      <vt:lpstr>Diapositiva 10</vt:lpstr>
      <vt:lpstr>. </vt:lpstr>
      <vt:lpstr>.</vt:lpstr>
      <vt:lpstr>.</vt:lpstr>
      <vt:lpstr>Diapositiva 14</vt:lpstr>
      <vt:lpstr>Diapositiva 15</vt:lpstr>
      <vt:lpstr>Diapositiva 16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juan y daniel</dc:creator>
  <cp:lastModifiedBy>IE MADRE LAURA</cp:lastModifiedBy>
  <cp:revision>70</cp:revision>
  <dcterms:created xsi:type="dcterms:W3CDTF">2012-08-05T05:37:50Z</dcterms:created>
  <dcterms:modified xsi:type="dcterms:W3CDTF">2012-09-11T22:30:21Z</dcterms:modified>
</cp:coreProperties>
</file>